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4"/>
    <p:sldMasterId id="2147483709" r:id="rId5"/>
    <p:sldMasterId id="2147483669" r:id="rId6"/>
  </p:sldMasterIdLst>
  <p:notesMasterIdLst>
    <p:notesMasterId r:id="rId30"/>
  </p:notesMasterIdLst>
  <p:handoutMasterIdLst>
    <p:handoutMasterId r:id="rId31"/>
  </p:handoutMasterIdLst>
  <p:sldIdLst>
    <p:sldId id="256" r:id="rId7"/>
    <p:sldId id="257" r:id="rId8"/>
    <p:sldId id="266" r:id="rId9"/>
    <p:sldId id="268" r:id="rId10"/>
    <p:sldId id="276" r:id="rId11"/>
    <p:sldId id="261" r:id="rId12"/>
    <p:sldId id="277" r:id="rId13"/>
    <p:sldId id="278" r:id="rId14"/>
    <p:sldId id="281" r:id="rId15"/>
    <p:sldId id="280" r:id="rId16"/>
    <p:sldId id="279" r:id="rId17"/>
    <p:sldId id="282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2" r:id="rId26"/>
    <p:sldId id="293" r:id="rId27"/>
    <p:sldId id="294" r:id="rId28"/>
    <p:sldId id="283" r:id="rId29"/>
  </p:sldIdLst>
  <p:sldSz cx="12192000" cy="6858000"/>
  <p:notesSz cx="6858000" cy="9144000"/>
  <p:defaultTextStyle>
    <a:defPPr>
      <a:defRPr lang="fr-FR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4D00"/>
    <a:srgbClr val="360055"/>
    <a:srgbClr val="2A0042"/>
    <a:srgbClr val="2E1352"/>
    <a:srgbClr val="2D2151"/>
    <a:srgbClr val="5C358C"/>
    <a:srgbClr val="CCECFF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534C6C-1A4D-4B66-7459-674423EDB503}" v="615" dt="2023-03-27T11:36:14.171"/>
    <p1510:client id="{BB1A2F48-57BB-4A5D-8E87-489A72FBD70D}" v="2" dt="2023-03-24T13:16:47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22" autoAdjust="0"/>
    <p:restoredTop sz="96774" autoAdjust="0"/>
  </p:normalViewPr>
  <p:slideViewPr>
    <p:cSldViewPr snapToGrid="0">
      <p:cViewPr varScale="1">
        <p:scale>
          <a:sx n="107" d="100"/>
          <a:sy n="107" d="100"/>
        </p:scale>
        <p:origin x="11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7C2FF8E-FE15-4AFB-A1D7-BF6F8AD122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F5E507-0974-45EA-822F-63E4D24EBE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EA56A-20F6-40C0-ADB1-668CB2A22CCD}" type="datetime1">
              <a:rPr lang="it-IT" smtClean="0"/>
              <a:t>27/03/2023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BC0A72-F397-4487-9C74-AEFF65A73B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5D9B44-3531-4826-8D87-EAA6F2959C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A646E-1C56-4AB6-B0A7-962227F5A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145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CB393-4C27-4134-AD18-09DBEB6C59C7}" type="datetime1">
              <a:rPr lang="it-IT" smtClean="0"/>
              <a:t>27/03/2023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D9E51-7A2A-4EC4-AD6B-B779848EF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4266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DF8D91B8-91F1-4F81-8AE0-4F095A4D82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1850" y="5335588"/>
            <a:ext cx="2470150" cy="8429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200">
                <a:solidFill>
                  <a:srgbClr val="2E13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it-IT" dirty="0"/>
              <a:t>Indirizzo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FDDAD89-7B7D-4EB8-972A-684C80280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753745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41517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2EBE45B-F9F2-46CD-BDB2-657C87237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27/03/2023</a:t>
            </a:fld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0F6A7F-2C5F-4266-A3F5-57CF24095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5" name="Segnaposto titolo 5">
            <a:extLst>
              <a:ext uri="{FF2B5EF4-FFF2-40B4-BE49-F238E27FC236}">
                <a16:creationId xmlns:a16="http://schemas.microsoft.com/office/drawing/2014/main" id="{38421DDB-36D9-C24A-B570-C2960CC86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6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33484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9">
            <a:extLst>
              <a:ext uri="{FF2B5EF4-FFF2-40B4-BE49-F238E27FC236}">
                <a16:creationId xmlns:a16="http://schemas.microsoft.com/office/drawing/2014/main" id="{B6D77A1D-663E-FF4B-AC6B-1DB08D9A58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1579" y="1159506"/>
            <a:ext cx="10362406" cy="3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28625" indent="0">
              <a:buNone/>
              <a:defRPr/>
            </a:lvl2pPr>
            <a:lvl3pPr marL="864691" indent="0">
              <a:buNone/>
              <a:defRPr/>
            </a:lvl3pPr>
            <a:lvl4pPr marL="1239739" indent="0">
              <a:buNone/>
              <a:defRPr/>
            </a:lvl4pPr>
            <a:lvl5pPr marL="1622227" indent="0">
              <a:buNone/>
              <a:defRPr/>
            </a:lvl5pPr>
          </a:lstStyle>
          <a:p>
            <a:r>
              <a:rPr lang="fr-FR" b="1" kern="0" dirty="0"/>
              <a:t>Click </a:t>
            </a:r>
            <a:r>
              <a:rPr lang="fr-FR" b="1" kern="0" dirty="0" err="1"/>
              <a:t>here</a:t>
            </a:r>
            <a:r>
              <a:rPr lang="fr-FR" b="1" kern="0" dirty="0"/>
              <a:t> to </a:t>
            </a:r>
            <a:r>
              <a:rPr lang="fr-FR" b="1" kern="0" dirty="0" err="1"/>
              <a:t>modify</a:t>
            </a:r>
            <a:endParaRPr lang="fr-FR" b="1" kern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2E49266-FF32-42C1-A55E-B4FA817AA1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25338D5-51E9-46A1-8E37-2F68053C9D1D}" type="datetime1">
              <a:rPr lang="it-IT" smtClean="0"/>
              <a:t>27/03/2023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80254F7-EB73-44F8-8973-A055519D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Segnaposto titolo 5">
            <a:extLst>
              <a:ext uri="{FF2B5EF4-FFF2-40B4-BE49-F238E27FC236}">
                <a16:creationId xmlns:a16="http://schemas.microsoft.com/office/drawing/2014/main" id="{ED9937EB-E45A-0F4F-87D0-F9C8AB0C2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6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311047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72BCDD7C-E402-DF4B-AA36-06748205B62C}"/>
              </a:ext>
            </a:extLst>
          </p:cNvPr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562570" y="1861073"/>
            <a:ext cx="11066859" cy="421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21469" indent="-321469">
              <a:buSzPct val="160000"/>
              <a:buFont typeface="Arial" panose="020B0604020202020204" pitchFamily="34" charset="0"/>
              <a:buChar char="•"/>
              <a:defRPr lang="fr-FR" b="0" i="0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fr-FR" sz="2250" b="0" i="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fr-FR" b="0" i="0" dirty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fr-FR" sz="1688" b="0" i="0" dirty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fr-FR" sz="1688" b="0" i="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fr-FR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fr-FR" dirty="0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8BED6963-A3AE-EC48-AD64-DF28AF59A3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1578" y="1159506"/>
            <a:ext cx="11026285" cy="3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28625" indent="0">
              <a:buNone/>
              <a:defRPr/>
            </a:lvl2pPr>
            <a:lvl3pPr marL="864691" indent="0">
              <a:buNone/>
              <a:defRPr/>
            </a:lvl3pPr>
            <a:lvl4pPr marL="1239739" indent="0">
              <a:buNone/>
              <a:defRPr/>
            </a:lvl4pPr>
            <a:lvl5pPr marL="1622227" indent="0">
              <a:buNone/>
              <a:defRPr/>
            </a:lvl5pPr>
          </a:lstStyle>
          <a:p>
            <a:r>
              <a:rPr lang="fr-FR" b="1" kern="0" dirty="0"/>
              <a:t>Click </a:t>
            </a:r>
            <a:r>
              <a:rPr lang="fr-FR" b="1" kern="0" dirty="0" err="1"/>
              <a:t>here</a:t>
            </a:r>
            <a:r>
              <a:rPr lang="fr-FR" b="1" kern="0" dirty="0"/>
              <a:t> to </a:t>
            </a:r>
            <a:r>
              <a:rPr lang="fr-FR" b="1" kern="0" dirty="0" err="1"/>
              <a:t>modify</a:t>
            </a:r>
            <a:endParaRPr lang="fr-FR" b="1" kern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5CDE4ED-6355-47E1-AD6F-30869754A04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00655B2-198E-49CC-92FA-E9FD927E9909}" type="datetime1">
              <a:rPr lang="it-IT" smtClean="0"/>
              <a:t>27/03/2023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E2DB2CC-77F4-423A-8AA0-13A758B6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itolo 5">
            <a:extLst>
              <a:ext uri="{FF2B5EF4-FFF2-40B4-BE49-F238E27FC236}">
                <a16:creationId xmlns:a16="http://schemas.microsoft.com/office/drawing/2014/main" id="{D4670D04-09BD-904B-8611-2393E5A4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6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99441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62423" y="2557696"/>
            <a:ext cx="10364390" cy="41567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75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28625" indent="0">
              <a:buNone/>
              <a:defRPr sz="1688"/>
            </a:lvl2pPr>
            <a:lvl3pPr marL="857250" indent="0">
              <a:buNone/>
              <a:defRPr sz="1500"/>
            </a:lvl3pPr>
            <a:lvl4pPr marL="1285875" indent="0">
              <a:buNone/>
              <a:defRPr sz="1313"/>
            </a:lvl4pPr>
            <a:lvl5pPr marL="1714500" indent="0">
              <a:buNone/>
              <a:defRPr sz="1313"/>
            </a:lvl5pPr>
            <a:lvl6pPr marL="2143125" indent="0">
              <a:buNone/>
              <a:defRPr sz="1313"/>
            </a:lvl6pPr>
            <a:lvl7pPr marL="2571750" indent="0">
              <a:buNone/>
              <a:defRPr sz="1313"/>
            </a:lvl7pPr>
            <a:lvl8pPr marL="3000375" indent="0">
              <a:buNone/>
              <a:defRPr sz="1313"/>
            </a:lvl8pPr>
            <a:lvl9pPr marL="3429000" indent="0">
              <a:buNone/>
              <a:defRPr sz="1313"/>
            </a:lvl9pPr>
          </a:lstStyle>
          <a:p>
            <a:pPr lvl="0"/>
            <a:r>
              <a:rPr lang="en-US" noProof="0" dirty="0"/>
              <a:t>Click here to modify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34F4BA-E836-4BB6-9844-4C54AECD4BD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1287D01-2B67-44F3-AC15-F3D76ED1A0FF}" type="datetime1">
              <a:rPr lang="it-IT" smtClean="0"/>
              <a:t>27/03/2023</a:t>
            </a:fld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5218AB8-7A75-4003-92E8-0289FE708D1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D3CA4F84-58CC-5740-BACD-E316A9AC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385286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599407" y="3273853"/>
            <a:ext cx="8997156" cy="219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fr-FR" b="0" i="0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fr-FR" b="0" i="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fr-FR" b="0" i="0" dirty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fr-FR" b="0" i="0" dirty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fr-FR" b="0" i="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>
              <a:buSzPct val="160000"/>
              <a:buFont typeface="Arial" panose="020B0604020202020204" pitchFamily="34" charset="0"/>
              <a:buChar char="•"/>
            </a:pPr>
            <a:r>
              <a:rPr lang="fr-FR" dirty="0"/>
              <a:t>Click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7" name="Segnaposto testo 9">
            <a:extLst>
              <a:ext uri="{FF2B5EF4-FFF2-40B4-BE49-F238E27FC236}">
                <a16:creationId xmlns:a16="http://schemas.microsoft.com/office/drawing/2014/main" id="{075ED0F9-4A74-E242-BAC1-A49CAC788B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1579" y="1159506"/>
            <a:ext cx="10362406" cy="3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28625" indent="0">
              <a:buNone/>
              <a:defRPr/>
            </a:lvl2pPr>
            <a:lvl3pPr marL="864691" indent="0">
              <a:buNone/>
              <a:defRPr/>
            </a:lvl3pPr>
            <a:lvl4pPr marL="1239739" indent="0">
              <a:buNone/>
              <a:defRPr/>
            </a:lvl4pPr>
            <a:lvl5pPr marL="1622227" indent="0">
              <a:buNone/>
              <a:defRPr/>
            </a:lvl5pPr>
          </a:lstStyle>
          <a:p>
            <a:r>
              <a:rPr lang="fr-FR" b="1" kern="0" dirty="0"/>
              <a:t>Click </a:t>
            </a:r>
            <a:r>
              <a:rPr lang="fr-FR" b="1" kern="0" dirty="0" err="1"/>
              <a:t>here</a:t>
            </a:r>
            <a:r>
              <a:rPr lang="fr-FR" b="1" kern="0" dirty="0"/>
              <a:t> to </a:t>
            </a:r>
            <a:r>
              <a:rPr lang="fr-FR" b="1" kern="0" dirty="0" err="1"/>
              <a:t>modify</a:t>
            </a:r>
            <a:endParaRPr lang="fr-FR" b="1" kern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D527A2-4118-43C6-962B-79A8757BB35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088D67-089E-4CD5-8D1C-9F4A648A21E9}" type="datetime1">
              <a:rPr lang="it-IT" smtClean="0"/>
              <a:t>27/03/2023</a:t>
            </a:fld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15197D-4441-4424-9C8B-12770356D2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5F42F64C-372D-D34D-AF04-2B78C37D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69211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713979" y="1764341"/>
            <a:ext cx="5437188" cy="4578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fr-FR" dirty="0"/>
            </a:lvl1pPr>
            <a:lvl2pPr>
              <a:defRPr lang="fr-FR" dirty="0"/>
            </a:lvl2pPr>
            <a:lvl3pPr>
              <a:defRPr lang="fr-FR" dirty="0"/>
            </a:lvl3pPr>
            <a:lvl4pPr>
              <a:defRPr lang="fr-FR" dirty="0"/>
            </a:lvl4pPr>
            <a:lvl5pPr>
              <a:defRPr lang="fr-FR" dirty="0"/>
            </a:lvl5pPr>
          </a:lstStyle>
          <a:p>
            <a:pPr lvl="0">
              <a:buSzPct val="160000"/>
              <a:buFont typeface="Arial" panose="020B0604020202020204" pitchFamily="34" charset="0"/>
              <a:buChar char="•"/>
            </a:pPr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89268" y="1764341"/>
            <a:ext cx="5288754" cy="4578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fr-FR" dirty="0"/>
            </a:lvl1pPr>
            <a:lvl2pPr>
              <a:defRPr lang="fr-FR" dirty="0"/>
            </a:lvl2pPr>
            <a:lvl3pPr>
              <a:defRPr lang="fr-FR" dirty="0"/>
            </a:lvl3pPr>
            <a:lvl4pPr>
              <a:defRPr lang="fr-FR" dirty="0"/>
            </a:lvl4pPr>
            <a:lvl5pPr>
              <a:defRPr lang="fr-FR" dirty="0"/>
            </a:lvl5pPr>
          </a:lstStyle>
          <a:p>
            <a:pPr lvl="0">
              <a:buSzPct val="160000"/>
              <a:buFont typeface="Arial" panose="020B0604020202020204" pitchFamily="34" charset="0"/>
              <a:buChar char="•"/>
            </a:pPr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0912705C-8458-C449-AD8E-60447A5E73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3979" y="1311906"/>
            <a:ext cx="10362406" cy="3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28625" indent="0">
              <a:buNone/>
              <a:defRPr/>
            </a:lvl2pPr>
            <a:lvl3pPr marL="864691" indent="0">
              <a:buNone/>
              <a:defRPr/>
            </a:lvl3pPr>
            <a:lvl4pPr marL="1239739" indent="0">
              <a:buNone/>
              <a:defRPr/>
            </a:lvl4pPr>
            <a:lvl5pPr marL="1622227" indent="0">
              <a:buNone/>
              <a:defRPr/>
            </a:lvl5pPr>
          </a:lstStyle>
          <a:p>
            <a:r>
              <a:rPr lang="it-IT" dirty="0"/>
              <a:t>Fare clic per modificare lo stile del titolo dello schema</a:t>
            </a:r>
            <a:endParaRPr lang="fr-FR" b="1" kern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398507-8606-44B8-B2F7-F43B3ACE460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6116E-B823-47FD-9B9C-B7985DF01AB6}" type="datetime1">
              <a:rPr lang="it-IT" smtClean="0"/>
              <a:t>27/03/2023</a:t>
            </a:fld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489660-BD87-44C6-B6ED-A880C4CD04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itolo 5">
            <a:extLst>
              <a:ext uri="{FF2B5EF4-FFF2-40B4-BE49-F238E27FC236}">
                <a16:creationId xmlns:a16="http://schemas.microsoft.com/office/drawing/2014/main" id="{E2B091E6-02BC-6C42-991C-885EC0989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6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422962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561579" y="1904104"/>
            <a:ext cx="5441157" cy="394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fr-FR" dirty="0"/>
            </a:lvl1pPr>
            <a:lvl2pPr>
              <a:defRPr lang="en-US" noProof="0" dirty="0"/>
            </a:lvl2pPr>
            <a:lvl3pPr>
              <a:defRPr lang="en-US" noProof="0" dirty="0"/>
            </a:lvl3pPr>
            <a:lvl4pPr>
              <a:defRPr lang="en-US" noProof="0" dirty="0"/>
            </a:lvl4pPr>
            <a:lvl5pPr>
              <a:defRPr lang="en-US" noProof="0" dirty="0"/>
            </a:lvl5pPr>
          </a:lstStyle>
          <a:p>
            <a:pPr lvl="0">
              <a:buSzPct val="160000"/>
              <a:buFont typeface="Arial" panose="020B0604020202020204" pitchFamily="34" charset="0"/>
              <a:buChar char="•"/>
            </a:pPr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en-US" noProof="0" dirty="0"/>
              <a:t> 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93235" y="1904104"/>
            <a:ext cx="5437186" cy="394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fr-FR" dirty="0"/>
            </a:lvl1pPr>
            <a:lvl2pPr>
              <a:defRPr lang="fr-FR" dirty="0"/>
            </a:lvl2pPr>
            <a:lvl3pPr>
              <a:defRPr lang="en-US" noProof="0" dirty="0"/>
            </a:lvl3pPr>
            <a:lvl4pPr>
              <a:defRPr lang="en-US" noProof="0" dirty="0"/>
            </a:lvl4pPr>
            <a:lvl5pPr>
              <a:defRPr lang="en-US" noProof="0" dirty="0"/>
            </a:lvl5pPr>
          </a:lstStyle>
          <a:p>
            <a:pPr lvl="0">
              <a:buSzPct val="160000"/>
              <a:buFont typeface="Arial" panose="020B0604020202020204" pitchFamily="34" charset="0"/>
              <a:buChar char="•"/>
            </a:pPr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fr-FR" dirty="0"/>
              <a:t> </a:t>
            </a:r>
            <a:r>
              <a:rPr lang="en-US" noProof="0" dirty="0"/>
              <a:t>Second level</a:t>
            </a:r>
            <a:endParaRPr lang="fr-FR" dirty="0"/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3372181-62DA-4F6F-A8E5-E1480F45CE8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9E99BE2-4B3B-4FC8-A14E-58A58EE92FFA}" type="datetime1">
              <a:rPr lang="it-IT" smtClean="0"/>
              <a:t>27/03/2023</a:t>
            </a:fld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148958-15A3-4F9E-ADA3-28FD2C26EB2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28A315BD-25FA-9047-A4B8-0CD76D7A1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5E1650A0-8E33-E648-848E-61B5EA4D67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1578" y="1159506"/>
            <a:ext cx="11026286" cy="3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28625" indent="0">
              <a:buNone/>
              <a:defRPr/>
            </a:lvl2pPr>
            <a:lvl3pPr marL="864691" indent="0">
              <a:buNone/>
              <a:defRPr/>
            </a:lvl3pPr>
            <a:lvl4pPr marL="1239739" indent="0">
              <a:buNone/>
              <a:defRPr/>
            </a:lvl4pPr>
            <a:lvl5pPr marL="1622227" indent="0">
              <a:buNone/>
              <a:defRPr/>
            </a:lvl5pPr>
          </a:lstStyle>
          <a:p>
            <a:r>
              <a:rPr lang="fr-FR" b="1" kern="0" dirty="0"/>
              <a:t>Click </a:t>
            </a:r>
            <a:r>
              <a:rPr lang="fr-FR" b="1" kern="0" dirty="0" err="1"/>
              <a:t>here</a:t>
            </a:r>
            <a:r>
              <a:rPr lang="fr-FR" b="1" kern="0" dirty="0"/>
              <a:t> to </a:t>
            </a:r>
            <a:r>
              <a:rPr lang="fr-FR" b="1" kern="0" dirty="0" err="1"/>
              <a:t>modify</a:t>
            </a:r>
            <a:endParaRPr lang="fr-FR" b="1" kern="0" dirty="0"/>
          </a:p>
        </p:txBody>
      </p:sp>
    </p:spTree>
    <p:extLst>
      <p:ext uri="{BB962C8B-B14F-4D97-AF65-F5344CB8AC3E}">
        <p14:creationId xmlns:p14="http://schemas.microsoft.com/office/powerpoint/2010/main" val="926826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09204" y="1534419"/>
            <a:ext cx="5387578" cy="639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250" b="1"/>
            </a:lvl1pPr>
            <a:lvl2pPr marL="428625" indent="0">
              <a:buNone/>
              <a:defRPr sz="1875" b="1"/>
            </a:lvl2pPr>
            <a:lvl3pPr marL="857250" indent="0">
              <a:buNone/>
              <a:defRPr sz="1688" b="1"/>
            </a:lvl3pPr>
            <a:lvl4pPr marL="1285875" indent="0">
              <a:buNone/>
              <a:defRPr sz="1500" b="1"/>
            </a:lvl4pPr>
            <a:lvl5pPr marL="1714500" indent="0">
              <a:buNone/>
              <a:defRPr sz="1500" b="1"/>
            </a:lvl5pPr>
            <a:lvl6pPr marL="2143125" indent="0">
              <a:buNone/>
              <a:defRPr sz="1500" b="1"/>
            </a:lvl6pPr>
            <a:lvl7pPr marL="2571750" indent="0">
              <a:buNone/>
              <a:defRPr sz="1500" b="1"/>
            </a:lvl7pPr>
            <a:lvl8pPr marL="3000375" indent="0">
              <a:buNone/>
              <a:defRPr sz="1500" b="1"/>
            </a:lvl8pPr>
            <a:lvl9pPr marL="3429000" indent="0">
              <a:buNone/>
              <a:defRPr sz="1500" b="1"/>
            </a:lvl9pPr>
          </a:lstStyle>
          <a:p>
            <a:pPr lvl="0"/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09204" y="2174380"/>
            <a:ext cx="5387578" cy="395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fr-FR" dirty="0"/>
            </a:lvl1pPr>
            <a:lvl2pPr>
              <a:defRPr lang="fr-FR" dirty="0"/>
            </a:lvl2pPr>
            <a:lvl3pPr>
              <a:defRPr lang="fr-FR" dirty="0"/>
            </a:lvl3pPr>
            <a:lvl4pPr>
              <a:defRPr lang="fr-FR" dirty="0"/>
            </a:lvl4pPr>
            <a:lvl5pPr>
              <a:defRPr lang="fr-FR" dirty="0"/>
            </a:lvl5pPr>
          </a:lstStyle>
          <a:p>
            <a:pPr lvl="0">
              <a:buSzPct val="160000"/>
              <a:buFont typeface="Arial" panose="020B0604020202020204" pitchFamily="34" charset="0"/>
              <a:buChar char="•"/>
            </a:pPr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235" y="1534419"/>
            <a:ext cx="5389563" cy="639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250" b="1"/>
            </a:lvl1pPr>
            <a:lvl2pPr marL="428625" indent="0">
              <a:buNone/>
              <a:defRPr sz="1875" b="1"/>
            </a:lvl2pPr>
            <a:lvl3pPr marL="857250" indent="0">
              <a:buNone/>
              <a:defRPr sz="1688" b="1"/>
            </a:lvl3pPr>
            <a:lvl4pPr marL="1285875" indent="0">
              <a:buNone/>
              <a:defRPr sz="1500" b="1"/>
            </a:lvl4pPr>
            <a:lvl5pPr marL="1714500" indent="0">
              <a:buNone/>
              <a:defRPr sz="1500" b="1"/>
            </a:lvl5pPr>
            <a:lvl6pPr marL="2143125" indent="0">
              <a:buNone/>
              <a:defRPr sz="1500" b="1"/>
            </a:lvl6pPr>
            <a:lvl7pPr marL="2571750" indent="0">
              <a:buNone/>
              <a:defRPr sz="1500" b="1"/>
            </a:lvl7pPr>
            <a:lvl8pPr marL="3000375" indent="0">
              <a:buNone/>
              <a:defRPr sz="1500" b="1"/>
            </a:lvl8pPr>
            <a:lvl9pPr marL="3429000" indent="0">
              <a:buNone/>
              <a:defRPr sz="1500" b="1"/>
            </a:lvl9pPr>
          </a:lstStyle>
          <a:p>
            <a:pPr lvl="0"/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93235" y="2174380"/>
            <a:ext cx="5389563" cy="395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fr-FR" dirty="0"/>
            </a:lvl1pPr>
            <a:lvl2pPr>
              <a:defRPr lang="fr-FR" dirty="0"/>
            </a:lvl2pPr>
            <a:lvl3pPr>
              <a:defRPr lang="fr-FR" dirty="0"/>
            </a:lvl3pPr>
            <a:lvl4pPr>
              <a:defRPr lang="fr-FR" dirty="0"/>
            </a:lvl4pPr>
            <a:lvl5pPr>
              <a:defRPr lang="fr-FR" dirty="0"/>
            </a:lvl5pPr>
          </a:lstStyle>
          <a:p>
            <a:pPr lvl="0">
              <a:buSzPct val="160000"/>
              <a:buFont typeface="Arial" panose="020B0604020202020204" pitchFamily="34" charset="0"/>
              <a:buChar char="•"/>
            </a:pPr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4250DD3-28A2-4823-B9AC-E02F16327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71C5-2BF5-4025-AF58-CF8AEAC1772D}" type="datetime1">
              <a:rPr lang="it-IT" smtClean="0"/>
              <a:t>27/03/2023</a:t>
            </a:fld>
            <a:endParaRPr lang="it-IT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AB2F433-8CC6-4E23-8D62-591402B22E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Segnaposto titolo 5">
            <a:extLst>
              <a:ext uri="{FF2B5EF4-FFF2-40B4-BE49-F238E27FC236}">
                <a16:creationId xmlns:a16="http://schemas.microsoft.com/office/drawing/2014/main" id="{936A0FA0-9756-844E-9A42-DF3F82AF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16061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3BACF069-9351-6C4A-9ACE-D612AF4C22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012" y="1044487"/>
            <a:ext cx="10362406" cy="3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28625" indent="0">
              <a:buNone/>
              <a:defRPr/>
            </a:lvl2pPr>
            <a:lvl3pPr marL="864691" indent="0">
              <a:buNone/>
              <a:defRPr/>
            </a:lvl3pPr>
            <a:lvl4pPr marL="1239739" indent="0">
              <a:buNone/>
              <a:defRPr/>
            </a:lvl4pPr>
            <a:lvl5pPr marL="1622227" indent="0">
              <a:buNone/>
              <a:defRPr/>
            </a:lvl5pPr>
          </a:lstStyle>
          <a:p>
            <a:r>
              <a:rPr lang="fr-FR" b="1" kern="0" dirty="0"/>
              <a:t>Click </a:t>
            </a:r>
            <a:r>
              <a:rPr lang="fr-FR" b="1" kern="0" dirty="0" err="1"/>
              <a:t>here</a:t>
            </a:r>
            <a:r>
              <a:rPr lang="fr-FR" b="1" kern="0" dirty="0"/>
              <a:t> to </a:t>
            </a:r>
            <a:r>
              <a:rPr lang="fr-FR" b="1" kern="0" dirty="0" err="1"/>
              <a:t>modify</a:t>
            </a:r>
            <a:endParaRPr lang="fr-FR" b="1" kern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34132" y="1679179"/>
            <a:ext cx="6448666" cy="4550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fr-FR" dirty="0"/>
            </a:lvl1pPr>
            <a:lvl2pPr>
              <a:defRPr lang="fr-FR" dirty="0"/>
            </a:lvl2pPr>
            <a:lvl3pPr>
              <a:defRPr lang="fr-FR" dirty="0"/>
            </a:lvl3pPr>
            <a:lvl4pPr>
              <a:defRPr lang="fr-FR" dirty="0"/>
            </a:lvl4pPr>
            <a:lvl5pPr>
              <a:defRPr lang="fr-FR" dirty="0"/>
            </a:lvl5pPr>
          </a:lstStyle>
          <a:p>
            <a:pPr lvl="0">
              <a:buSzPct val="160000"/>
              <a:buFont typeface="Arial" panose="020B0604020202020204" pitchFamily="34" charset="0"/>
              <a:buChar char="•"/>
            </a:pPr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09205" y="1679180"/>
            <a:ext cx="4012406" cy="45508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1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28625" indent="0">
              <a:buNone/>
              <a:defRPr sz="1125"/>
            </a:lvl2pPr>
            <a:lvl3pPr marL="857250" indent="0">
              <a:buNone/>
              <a:defRPr sz="938"/>
            </a:lvl3pPr>
            <a:lvl4pPr marL="1285875" indent="0">
              <a:buNone/>
              <a:defRPr sz="844"/>
            </a:lvl4pPr>
            <a:lvl5pPr marL="1714500" indent="0">
              <a:buNone/>
              <a:defRPr sz="844"/>
            </a:lvl5pPr>
            <a:lvl6pPr marL="2143125" indent="0">
              <a:buNone/>
              <a:defRPr sz="844"/>
            </a:lvl6pPr>
            <a:lvl7pPr marL="2571750" indent="0">
              <a:buNone/>
              <a:defRPr sz="844"/>
            </a:lvl7pPr>
            <a:lvl8pPr marL="3000375" indent="0">
              <a:buNone/>
              <a:defRPr sz="844"/>
            </a:lvl8pPr>
            <a:lvl9pPr marL="3429000" indent="0">
              <a:buNone/>
              <a:defRPr sz="844"/>
            </a:lvl9pPr>
          </a:lstStyle>
          <a:p>
            <a:pPr lvl="0"/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27284AA-3514-45D0-9D3A-EE3FC48AE78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DC9D8E1-CC76-4F38-BA86-4CC707AD1D37}" type="datetime1">
              <a:rPr lang="it-IT" smtClean="0"/>
              <a:t>27/03/2023</a:t>
            </a:fld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E840A75-E18F-49CB-86CB-6511840A29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4D4A20BB-DB2A-F54C-B5EB-992ACFB8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4925248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/>
          <p:cNvSpPr>
            <a:spLocks noGrp="1"/>
          </p:cNvSpPr>
          <p:nvPr>
            <p:ph type="pic" idx="1" hasCustomPrompt="1"/>
          </p:nvPr>
        </p:nvSpPr>
        <p:spPr>
          <a:xfrm>
            <a:off x="2389188" y="1833953"/>
            <a:ext cx="7316391" cy="31332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1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28625" indent="0">
              <a:buNone/>
              <a:defRPr sz="2625"/>
            </a:lvl2pPr>
            <a:lvl3pPr marL="857250" indent="0">
              <a:buNone/>
              <a:defRPr sz="2250"/>
            </a:lvl3pPr>
            <a:lvl4pPr marL="1285875" indent="0">
              <a:buNone/>
              <a:defRPr sz="1875"/>
            </a:lvl4pPr>
            <a:lvl5pPr marL="1714500" indent="0">
              <a:buNone/>
              <a:defRPr sz="1875"/>
            </a:lvl5pPr>
            <a:lvl6pPr marL="2143125" indent="0">
              <a:buNone/>
              <a:defRPr sz="1875"/>
            </a:lvl6pPr>
            <a:lvl7pPr marL="2571750" indent="0">
              <a:buNone/>
              <a:defRPr sz="1875"/>
            </a:lvl7pPr>
            <a:lvl8pPr marL="3000375" indent="0">
              <a:buNone/>
              <a:defRPr sz="1875"/>
            </a:lvl8pPr>
            <a:lvl9pPr marL="3429000" indent="0">
              <a:buNone/>
              <a:defRPr sz="1875"/>
            </a:lvl9pPr>
          </a:lstStyle>
          <a:p>
            <a:pPr lvl="0"/>
            <a:r>
              <a:rPr lang="fr-FR" noProof="0" dirty="0"/>
              <a:t>Image area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389188" y="5605648"/>
            <a:ext cx="7316391" cy="303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13"/>
            </a:lvl1pPr>
            <a:lvl2pPr marL="428625" indent="0">
              <a:buNone/>
              <a:defRPr sz="1125"/>
            </a:lvl2pPr>
            <a:lvl3pPr marL="857250" indent="0">
              <a:buNone/>
              <a:defRPr sz="938"/>
            </a:lvl3pPr>
            <a:lvl4pPr marL="1285875" indent="0">
              <a:buNone/>
              <a:defRPr sz="844"/>
            </a:lvl4pPr>
            <a:lvl5pPr marL="1714500" indent="0">
              <a:buNone/>
              <a:defRPr sz="844"/>
            </a:lvl5pPr>
            <a:lvl6pPr marL="2143125" indent="0">
              <a:buNone/>
              <a:defRPr sz="844"/>
            </a:lvl6pPr>
            <a:lvl7pPr marL="2571750" indent="0">
              <a:buNone/>
              <a:defRPr sz="844"/>
            </a:lvl7pPr>
            <a:lvl8pPr marL="3000375" indent="0">
              <a:buNone/>
              <a:defRPr sz="844"/>
            </a:lvl8pPr>
            <a:lvl9pPr marL="3429000" indent="0">
              <a:buNone/>
              <a:defRPr sz="844"/>
            </a:lvl9pPr>
          </a:lstStyle>
          <a:p>
            <a:pPr lvl="0"/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CB482A-8C38-414D-8974-21EDD91F1FF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17C4E4-1610-4BED-82B5-59783FB78F40}" type="datetime1">
              <a:rPr lang="it-IT" smtClean="0"/>
              <a:t>27/03/2023</a:t>
            </a:fld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D8264E-74D0-4E78-9258-BBD5B7D438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2" name="Titolo 11">
            <a:extLst>
              <a:ext uri="{FF2B5EF4-FFF2-40B4-BE49-F238E27FC236}">
                <a16:creationId xmlns:a16="http://schemas.microsoft.com/office/drawing/2014/main" id="{E42001AB-EC10-8D40-A935-B4B49DE4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5174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add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207F22-0869-BC46-8E0F-437B56B15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850" y="3212023"/>
            <a:ext cx="7728891" cy="178748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706287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C49569AA-ADA3-3345-8F2E-A23B4E93E9C0}"/>
              </a:ext>
            </a:extLst>
          </p:cNvPr>
          <p:cNvSpPr>
            <a:spLocks noGrp="1"/>
          </p:cNvSpPr>
          <p:nvPr>
            <p:ph type="dgm" sz="quarter" idx="11"/>
          </p:nvPr>
        </p:nvSpPr>
        <p:spPr>
          <a:xfrm>
            <a:off x="1971476" y="1044487"/>
            <a:ext cx="8249048" cy="5360254"/>
          </a:xfrm>
        </p:spPr>
        <p:txBody>
          <a:bodyPr/>
          <a:lstStyle/>
          <a:p>
            <a:r>
              <a:rPr lang="it-IT" dirty="0"/>
              <a:t>Fare clic sull'icona per aggiungere un elemento grafico </a:t>
            </a:r>
            <a:r>
              <a:rPr lang="it-IT" dirty="0" err="1"/>
              <a:t>SmartArt</a:t>
            </a:r>
            <a:endParaRPr lang="it-IT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D1E848C-D4A9-40E7-A17D-FCFD5D9F25E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A2C157C-DCAA-44E8-9BCE-4BC024DC58FC}" type="datetime1">
              <a:rPr lang="it-IT" smtClean="0"/>
              <a:t>27/03/2023</a:t>
            </a:fld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3241DAE-668D-4D28-A5B1-34827F705FD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Segnaposto titolo 5">
            <a:extLst>
              <a:ext uri="{FF2B5EF4-FFF2-40B4-BE49-F238E27FC236}">
                <a16:creationId xmlns:a16="http://schemas.microsoft.com/office/drawing/2014/main" id="{C32F15AB-30A7-4F40-8A97-F46C6008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121803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Graphic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C49569AA-ADA3-3345-8F2E-A23B4E93E9C0}"/>
              </a:ext>
            </a:extLst>
          </p:cNvPr>
          <p:cNvSpPr>
            <a:spLocks noGrp="1"/>
          </p:cNvSpPr>
          <p:nvPr>
            <p:ph type="dgm" sz="quarter" idx="11"/>
          </p:nvPr>
        </p:nvSpPr>
        <p:spPr>
          <a:xfrm>
            <a:off x="3581400" y="1044488"/>
            <a:ext cx="7760548" cy="5108622"/>
          </a:xfrm>
        </p:spPr>
        <p:txBody>
          <a:bodyPr/>
          <a:lstStyle/>
          <a:p>
            <a:r>
              <a:rPr lang="it-IT"/>
              <a:t>Fare clic sull'icona per aggiungere un elemento grafico SmartArt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9851297-DE68-5A4A-9BB2-AE1C22CC01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7766" y="1032986"/>
            <a:ext cx="2688828" cy="5108067"/>
          </a:xfrm>
        </p:spPr>
        <p:txBody>
          <a:bodyPr/>
          <a:lstStyle>
            <a:lvl1pPr marL="0" indent="0">
              <a:buNone/>
              <a:defRPr sz="1688"/>
            </a:lvl1pPr>
          </a:lstStyle>
          <a:p>
            <a:pPr lvl="0"/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it-IT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22E44A4-8561-418B-AB06-E20FBD38AC8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AC7E914-8EBD-4129-A3D4-26962131E856}" type="datetime1">
              <a:rPr lang="it-IT" smtClean="0"/>
              <a:t>27/03/2023</a:t>
            </a:fld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C9B107-6EEB-42DB-B914-9C98E30A0ED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itolo 5">
            <a:extLst>
              <a:ext uri="{FF2B5EF4-FFF2-40B4-BE49-F238E27FC236}">
                <a16:creationId xmlns:a16="http://schemas.microsoft.com/office/drawing/2014/main" id="{03C897AA-C693-2748-954A-DADB3301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3926205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Graphic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3E47E637-313C-5C45-AFF6-18C4B72738CC}"/>
              </a:ext>
            </a:extLst>
          </p:cNvPr>
          <p:cNvSpPr/>
          <p:nvPr userDrawn="1"/>
        </p:nvSpPr>
        <p:spPr bwMode="auto">
          <a:xfrm>
            <a:off x="0" y="940741"/>
            <a:ext cx="6142008" cy="5431305"/>
          </a:xfrm>
          <a:prstGeom prst="rect">
            <a:avLst/>
          </a:prstGeom>
          <a:solidFill>
            <a:srgbClr val="5C358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5895DA47-5798-FA4B-BB93-64A4B36DB2D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204" y="1534419"/>
            <a:ext cx="5387578" cy="639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250" b="1">
                <a:solidFill>
                  <a:schemeClr val="bg1"/>
                </a:solidFill>
              </a:defRPr>
            </a:lvl1pPr>
            <a:lvl2pPr marL="428625" indent="0">
              <a:buNone/>
              <a:defRPr sz="1875" b="1"/>
            </a:lvl2pPr>
            <a:lvl3pPr marL="857250" indent="0">
              <a:buNone/>
              <a:defRPr sz="1688" b="1"/>
            </a:lvl3pPr>
            <a:lvl4pPr marL="1285875" indent="0">
              <a:buNone/>
              <a:defRPr sz="1500" b="1"/>
            </a:lvl4pPr>
            <a:lvl5pPr marL="1714500" indent="0">
              <a:buNone/>
              <a:defRPr sz="1500" b="1"/>
            </a:lvl5pPr>
            <a:lvl6pPr marL="2143125" indent="0">
              <a:buNone/>
              <a:defRPr sz="1500" b="1"/>
            </a:lvl6pPr>
            <a:lvl7pPr marL="2571750" indent="0">
              <a:buNone/>
              <a:defRPr sz="1500" b="1"/>
            </a:lvl7pPr>
            <a:lvl8pPr marL="3000375" indent="0">
              <a:buNone/>
              <a:defRPr sz="1500" b="1"/>
            </a:lvl8pPr>
            <a:lvl9pPr marL="3429000" indent="0">
              <a:buNone/>
              <a:defRPr sz="1500" b="1"/>
            </a:lvl9pPr>
          </a:lstStyle>
          <a:p>
            <a:pPr lvl="0"/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31B95599-8DF7-8646-A25A-EB18B98FF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204" y="2174380"/>
            <a:ext cx="5387578" cy="395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fr-FR" dirty="0">
                <a:solidFill>
                  <a:schemeClr val="bg1"/>
                </a:solidFill>
              </a:defRPr>
            </a:lvl1pPr>
            <a:lvl2pPr>
              <a:defRPr lang="fr-FR" dirty="0">
                <a:solidFill>
                  <a:schemeClr val="bg1"/>
                </a:solidFill>
              </a:defRPr>
            </a:lvl2pPr>
            <a:lvl3pPr>
              <a:defRPr lang="fr-FR" dirty="0">
                <a:solidFill>
                  <a:schemeClr val="bg1"/>
                </a:solidFill>
              </a:defRPr>
            </a:lvl3pPr>
            <a:lvl4pPr>
              <a:defRPr lang="fr-FR" dirty="0">
                <a:solidFill>
                  <a:schemeClr val="bg1"/>
                </a:solidFill>
              </a:defRPr>
            </a:lvl4pPr>
            <a:lvl5pPr>
              <a:defRPr lang="fr-FR" dirty="0">
                <a:solidFill>
                  <a:schemeClr val="bg1"/>
                </a:solidFill>
              </a:defRPr>
            </a:lvl5pPr>
          </a:lstStyle>
          <a:p>
            <a:pPr lvl="0">
              <a:buSzPct val="160000"/>
              <a:buFont typeface="Arial" panose="020B0604020202020204" pitchFamily="34" charset="0"/>
              <a:buChar char="•"/>
            </a:pPr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FCFF9946-F6C5-4A44-8393-825C5B977A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93235" y="1534419"/>
            <a:ext cx="5389563" cy="639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250" b="1"/>
            </a:lvl1pPr>
            <a:lvl2pPr marL="428625" indent="0">
              <a:buNone/>
              <a:defRPr sz="1875" b="1"/>
            </a:lvl2pPr>
            <a:lvl3pPr marL="857250" indent="0">
              <a:buNone/>
              <a:defRPr sz="1688" b="1"/>
            </a:lvl3pPr>
            <a:lvl4pPr marL="1285875" indent="0">
              <a:buNone/>
              <a:defRPr sz="1500" b="1"/>
            </a:lvl4pPr>
            <a:lvl5pPr marL="1714500" indent="0">
              <a:buNone/>
              <a:defRPr sz="1500" b="1"/>
            </a:lvl5pPr>
            <a:lvl6pPr marL="2143125" indent="0">
              <a:buNone/>
              <a:defRPr sz="1500" b="1"/>
            </a:lvl6pPr>
            <a:lvl7pPr marL="2571750" indent="0">
              <a:buNone/>
              <a:defRPr sz="1500" b="1"/>
            </a:lvl7pPr>
            <a:lvl8pPr marL="3000375" indent="0">
              <a:buNone/>
              <a:defRPr sz="1500" b="1"/>
            </a:lvl8pPr>
            <a:lvl9pPr marL="3429000" indent="0">
              <a:buNone/>
              <a:defRPr sz="1500" b="1"/>
            </a:lvl9pPr>
          </a:lstStyle>
          <a:p>
            <a:pPr lvl="0"/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</p:txBody>
      </p:sp>
      <p:sp>
        <p:nvSpPr>
          <p:cNvPr id="11" name="Espace réservé du contenu 5">
            <a:extLst>
              <a:ext uri="{FF2B5EF4-FFF2-40B4-BE49-F238E27FC236}">
                <a16:creationId xmlns:a16="http://schemas.microsoft.com/office/drawing/2014/main" id="{13F04841-3164-814B-A01A-9EC913F48A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93235" y="2174380"/>
            <a:ext cx="5389563" cy="395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fr-FR" dirty="0"/>
            </a:lvl1pPr>
            <a:lvl2pPr>
              <a:defRPr lang="fr-FR" dirty="0"/>
            </a:lvl2pPr>
            <a:lvl3pPr>
              <a:defRPr lang="fr-FR" dirty="0"/>
            </a:lvl3pPr>
            <a:lvl4pPr>
              <a:defRPr lang="fr-FR" dirty="0"/>
            </a:lvl4pPr>
            <a:lvl5pPr>
              <a:defRPr lang="fr-FR" dirty="0"/>
            </a:lvl5pPr>
          </a:lstStyle>
          <a:p>
            <a:pPr lvl="0">
              <a:buSzPct val="160000"/>
              <a:buFont typeface="Arial" panose="020B0604020202020204" pitchFamily="34" charset="0"/>
              <a:buChar char="•"/>
            </a:pPr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393C12D-AFB2-48E3-8C0E-DBD79A84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0E41-8D41-4F37-B859-4AC08DD986BE}" type="datetime1">
              <a:rPr lang="it-IT" smtClean="0"/>
              <a:t>27/03/2023</a:t>
            </a:fld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17DDEF-A82B-4FD4-9F2A-59F1F67E9C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3" name="Segnaposto titolo 5">
            <a:extLst>
              <a:ext uri="{FF2B5EF4-FFF2-40B4-BE49-F238E27FC236}">
                <a16:creationId xmlns:a16="http://schemas.microsoft.com/office/drawing/2014/main" id="{05A014F3-49DA-D344-B619-85EDA1F2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99B10D4-55B6-BD47-8EC4-38BA7F8A183A}"/>
              </a:ext>
            </a:extLst>
          </p:cNvPr>
          <p:cNvSpPr txBox="1"/>
          <p:nvPr userDrawn="1"/>
        </p:nvSpPr>
        <p:spPr>
          <a:xfrm>
            <a:off x="-208722" y="162007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0869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+ Graphic + text">
  <p:cSld name="2_Title + Graphic + 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/>
          <p:nvPr/>
        </p:nvSpPr>
        <p:spPr>
          <a:xfrm>
            <a:off x="0" y="940741"/>
            <a:ext cx="6142008" cy="5431305"/>
          </a:xfrm>
          <a:prstGeom prst="rect">
            <a:avLst/>
          </a:prstGeom>
          <a:solidFill>
            <a:srgbClr val="5C35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609204" y="1534419"/>
            <a:ext cx="5387578" cy="63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50"/>
              </a:spcBef>
              <a:spcAft>
                <a:spcPts val="0"/>
              </a:spcAft>
              <a:buSzPts val="1800"/>
              <a:buNone/>
              <a:defRPr sz="2250" b="1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500"/>
              <a:buNone/>
              <a:defRPr sz="1875" b="1"/>
            </a:lvl2pPr>
            <a:lvl3pPr marL="1371600" lvl="2" indent="-228600" algn="l">
              <a:spcBef>
                <a:spcPts val="338"/>
              </a:spcBef>
              <a:spcAft>
                <a:spcPts val="0"/>
              </a:spcAft>
              <a:buSzPts val="1350"/>
              <a:buNone/>
              <a:defRPr sz="1687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12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12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body" idx="2"/>
          </p:nvPr>
        </p:nvSpPr>
        <p:spPr>
          <a:xfrm>
            <a:off x="609204" y="2174380"/>
            <a:ext cx="5387578" cy="395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450"/>
              </a:spcBef>
              <a:spcAft>
                <a:spcPts val="0"/>
              </a:spcAft>
              <a:buSzPts val="1800"/>
              <a:buChar char="o"/>
              <a:defRPr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450"/>
              </a:spcBef>
              <a:spcAft>
                <a:spcPts val="0"/>
              </a:spcAft>
              <a:buSzPts val="1800"/>
              <a:buChar char="o"/>
              <a:defRPr>
                <a:solidFill>
                  <a:schemeClr val="lt1"/>
                </a:solidFill>
              </a:defRPr>
            </a:lvl2pPr>
            <a:lvl3pPr marL="1371600" lvl="2" indent="-323850" algn="l">
              <a:spcBef>
                <a:spcPts val="375"/>
              </a:spcBef>
              <a:spcAft>
                <a:spcPts val="0"/>
              </a:spcAft>
              <a:buSzPts val="1500"/>
              <a:buChar char="o"/>
              <a:defRPr>
                <a:solidFill>
                  <a:schemeClr val="lt1"/>
                </a:solidFill>
              </a:defRPr>
            </a:lvl3pPr>
            <a:lvl4pPr marL="1828800" lvl="3" indent="-314350" algn="l">
              <a:spcBef>
                <a:spcPts val="338"/>
              </a:spcBef>
              <a:spcAft>
                <a:spcPts val="0"/>
              </a:spcAft>
              <a:buSzPts val="1350"/>
              <a:buChar char="o"/>
              <a:defRPr>
                <a:solidFill>
                  <a:schemeClr val="lt1"/>
                </a:solidFill>
              </a:defRPr>
            </a:lvl4pPr>
            <a:lvl5pPr marL="2286000" lvl="4" indent="-314350" algn="l">
              <a:spcBef>
                <a:spcPts val="338"/>
              </a:spcBef>
              <a:spcAft>
                <a:spcPts val="0"/>
              </a:spcAft>
              <a:buSzPts val="1350"/>
              <a:buChar char="o"/>
              <a:defRPr>
                <a:solidFill>
                  <a:schemeClr val="lt1"/>
                </a:solidFill>
              </a:defRPr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7pPr>
            <a:lvl8pPr marL="3657600" lvl="7" indent="-320040" algn="l"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8pPr>
            <a:lvl9pPr marL="4114800" lvl="8" indent="-320040" algn="l"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3"/>
          </p:nvPr>
        </p:nvSpPr>
        <p:spPr>
          <a:xfrm>
            <a:off x="6193235" y="1534419"/>
            <a:ext cx="5389563" cy="63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50"/>
              </a:spcBef>
              <a:spcAft>
                <a:spcPts val="0"/>
              </a:spcAft>
              <a:buSzPts val="1800"/>
              <a:buNone/>
              <a:defRPr sz="2250" b="1"/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500"/>
              <a:buNone/>
              <a:defRPr sz="1875" b="1"/>
            </a:lvl2pPr>
            <a:lvl3pPr marL="1371600" lvl="2" indent="-228600" algn="l">
              <a:spcBef>
                <a:spcPts val="338"/>
              </a:spcBef>
              <a:spcAft>
                <a:spcPts val="0"/>
              </a:spcAft>
              <a:buSzPts val="1350"/>
              <a:buNone/>
              <a:defRPr sz="1687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1200"/>
              <a:buNone/>
              <a:defRPr sz="15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1200"/>
              <a:buNone/>
              <a:defRPr sz="15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rgbClr val="636466"/>
              </a:buClr>
              <a:buSzPts val="1200"/>
              <a:buNone/>
              <a:defRPr sz="1500" b="1"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body" idx="4"/>
          </p:nvPr>
        </p:nvSpPr>
        <p:spPr>
          <a:xfrm>
            <a:off x="6193235" y="2174380"/>
            <a:ext cx="5389563" cy="395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450"/>
              </a:spcBef>
              <a:spcAft>
                <a:spcPts val="0"/>
              </a:spcAft>
              <a:buSzPts val="1800"/>
              <a:buChar char="o"/>
              <a:defRPr/>
            </a:lvl1pPr>
            <a:lvl2pPr marL="914400" lvl="1" indent="-342900" algn="l">
              <a:spcBef>
                <a:spcPts val="45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23850" algn="l">
              <a:spcBef>
                <a:spcPts val="375"/>
              </a:spcBef>
              <a:spcAft>
                <a:spcPts val="0"/>
              </a:spcAft>
              <a:buSzPts val="1500"/>
              <a:buChar char="o"/>
              <a:defRPr/>
            </a:lvl3pPr>
            <a:lvl4pPr marL="1828800" lvl="3" indent="-314350" algn="l">
              <a:spcBef>
                <a:spcPts val="338"/>
              </a:spcBef>
              <a:spcAft>
                <a:spcPts val="0"/>
              </a:spcAft>
              <a:buSzPts val="1350"/>
              <a:buChar char="o"/>
              <a:defRPr/>
            </a:lvl4pPr>
            <a:lvl5pPr marL="2286000" lvl="4" indent="-314350" algn="l">
              <a:spcBef>
                <a:spcPts val="338"/>
              </a:spcBef>
              <a:spcAft>
                <a:spcPts val="0"/>
              </a:spcAft>
              <a:buSzPts val="1350"/>
              <a:buChar char="o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7pPr>
            <a:lvl8pPr marL="3657600" lvl="7" indent="-320040" algn="l"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8pPr>
            <a:lvl9pPr marL="4114800" lvl="8" indent="-320040" algn="l">
              <a:spcBef>
                <a:spcPts val="360"/>
              </a:spcBef>
              <a:spcAft>
                <a:spcPts val="0"/>
              </a:spcAft>
              <a:buClr>
                <a:srgbClr val="636466"/>
              </a:buClr>
              <a:buSzPts val="1440"/>
              <a:buChar char="⬛"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dt" idx="10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/>
          <p:nvPr/>
        </p:nvSpPr>
        <p:spPr>
          <a:xfrm>
            <a:off x="-208722" y="162007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987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add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19E30285-F66E-1A42-B5DE-A5188FFEDF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85390" y="4215211"/>
            <a:ext cx="7596809" cy="13080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942AB7A1-CA88-F64D-A53E-4C38CE529890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385390" y="5523221"/>
            <a:ext cx="8962060" cy="566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18BCDE3-3762-AE45-B2C1-DCF3B61FCF9F}"/>
              </a:ext>
            </a:extLst>
          </p:cNvPr>
          <p:cNvSpPr>
            <a:spLocks noGrp="1" noChangeAspect="1"/>
          </p:cNvSpPr>
          <p:nvPr>
            <p:ph sz="half" idx="13" hasCustomPrompt="1"/>
          </p:nvPr>
        </p:nvSpPr>
        <p:spPr>
          <a:xfrm>
            <a:off x="450710" y="4234654"/>
            <a:ext cx="1778400" cy="177852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150363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add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ttotitolo 2">
            <a:extLst>
              <a:ext uri="{FF2B5EF4-FFF2-40B4-BE49-F238E27FC236}">
                <a16:creationId xmlns:a16="http://schemas.microsoft.com/office/drawing/2014/main" id="{C19E40CD-95A1-5C4C-ADC0-E67A9D87E4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5374" y="3807285"/>
            <a:ext cx="9226825" cy="13080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  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019F1038-CF02-9746-BD9B-4D8F068AB94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209800" y="5036043"/>
            <a:ext cx="2461592" cy="857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Speaker 01</a:t>
            </a:r>
          </a:p>
          <a:p>
            <a:pPr lvl="0"/>
            <a:endParaRPr lang="it-IT" dirty="0"/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9F3B5103-EF0C-E441-960C-875B7BFE25E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73687" y="5036043"/>
            <a:ext cx="2638040" cy="857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Speaker 02</a:t>
            </a:r>
          </a:p>
          <a:p>
            <a:pPr lvl="0"/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8088F86-D01A-9249-9F09-BE7B7F562600}"/>
              </a:ext>
            </a:extLst>
          </p:cNvPr>
          <p:cNvSpPr>
            <a:spLocks noGrp="1" noChangeAspect="1"/>
          </p:cNvSpPr>
          <p:nvPr>
            <p:ph sz="half" idx="16" hasCustomPrompt="1"/>
          </p:nvPr>
        </p:nvSpPr>
        <p:spPr>
          <a:xfrm>
            <a:off x="698707" y="4855641"/>
            <a:ext cx="1440000" cy="144009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D2ACAD6-7DE5-C640-9B38-4A33D1BBF93C}"/>
              </a:ext>
            </a:extLst>
          </p:cNvPr>
          <p:cNvSpPr>
            <a:spLocks noGrp="1" noChangeAspect="1"/>
          </p:cNvSpPr>
          <p:nvPr>
            <p:ph sz="half" idx="17" hasCustomPrompt="1"/>
          </p:nvPr>
        </p:nvSpPr>
        <p:spPr>
          <a:xfrm>
            <a:off x="4969493" y="4855641"/>
            <a:ext cx="1440000" cy="144009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4037607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add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ttotitolo 2">
            <a:extLst>
              <a:ext uri="{FF2B5EF4-FFF2-40B4-BE49-F238E27FC236}">
                <a16:creationId xmlns:a16="http://schemas.microsoft.com/office/drawing/2014/main" id="{FA05A28F-3DEA-2B4E-BEB1-517B8517A3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5374" y="3807285"/>
            <a:ext cx="9226825" cy="13080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  </a:t>
            </a:r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5EAC0823-152C-C045-B84C-384C2BE275A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209800" y="5036043"/>
            <a:ext cx="1706217" cy="857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Speaker 01</a:t>
            </a:r>
          </a:p>
          <a:p>
            <a:pPr lvl="0"/>
            <a:endParaRPr lang="it-IT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A5661CEB-690E-4B43-B2DD-4D0A814693E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0" y="5036043"/>
            <a:ext cx="1706217" cy="857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Speaker 02</a:t>
            </a:r>
          </a:p>
          <a:p>
            <a:pPr lvl="0"/>
            <a:endParaRPr lang="it-IT" dirty="0"/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8570F12A-8220-8242-A026-B73F66A7B94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862931" y="5036043"/>
            <a:ext cx="1706217" cy="857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Speaker 03</a:t>
            </a:r>
          </a:p>
          <a:p>
            <a:pPr lvl="0"/>
            <a:endParaRPr lang="it-IT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8FD8D499-A477-C542-8E7F-472C12B26BA6}"/>
              </a:ext>
            </a:extLst>
          </p:cNvPr>
          <p:cNvSpPr>
            <a:spLocks noGrp="1" noChangeAspect="1"/>
          </p:cNvSpPr>
          <p:nvPr>
            <p:ph sz="half" idx="18" hasCustomPrompt="1"/>
          </p:nvPr>
        </p:nvSpPr>
        <p:spPr>
          <a:xfrm>
            <a:off x="698707" y="4855641"/>
            <a:ext cx="1440000" cy="144009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780519B0-C504-4D4B-A227-A1B08818AA14}"/>
              </a:ext>
            </a:extLst>
          </p:cNvPr>
          <p:cNvSpPr>
            <a:spLocks noGrp="1" noChangeAspect="1"/>
          </p:cNvSpPr>
          <p:nvPr>
            <p:ph sz="half" idx="19" hasCustomPrompt="1"/>
          </p:nvPr>
        </p:nvSpPr>
        <p:spPr>
          <a:xfrm>
            <a:off x="4553985" y="4855641"/>
            <a:ext cx="1440000" cy="144009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7CC42CFE-C8FE-774F-9486-01057316E5B9}"/>
              </a:ext>
            </a:extLst>
          </p:cNvPr>
          <p:cNvSpPr>
            <a:spLocks noGrp="1" noChangeAspect="1"/>
          </p:cNvSpPr>
          <p:nvPr>
            <p:ph sz="half" idx="20" hasCustomPrompt="1"/>
          </p:nvPr>
        </p:nvSpPr>
        <p:spPr>
          <a:xfrm>
            <a:off x="8329920" y="4855641"/>
            <a:ext cx="1440000" cy="144009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390790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9">
            <a:extLst>
              <a:ext uri="{FF2B5EF4-FFF2-40B4-BE49-F238E27FC236}">
                <a16:creationId xmlns:a16="http://schemas.microsoft.com/office/drawing/2014/main" id="{B6D77A1D-663E-FF4B-AC6B-1DB08D9A58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1579" y="1159506"/>
            <a:ext cx="10362406" cy="3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28625" indent="0">
              <a:buNone/>
              <a:defRPr/>
            </a:lvl2pPr>
            <a:lvl3pPr marL="864691" indent="0">
              <a:buNone/>
              <a:defRPr/>
            </a:lvl3pPr>
            <a:lvl4pPr marL="1239739" indent="0">
              <a:buNone/>
              <a:defRPr/>
            </a:lvl4pPr>
            <a:lvl5pPr marL="1622227" indent="0">
              <a:buNone/>
              <a:defRPr/>
            </a:lvl5pPr>
          </a:lstStyle>
          <a:p>
            <a:r>
              <a:rPr lang="fr-FR" b="1" kern="0"/>
              <a:t>Click </a:t>
            </a:r>
            <a:r>
              <a:rPr lang="fr-FR" b="1" kern="0" err="1"/>
              <a:t>here</a:t>
            </a:r>
            <a:r>
              <a:rPr lang="fr-FR" b="1" kern="0"/>
              <a:t> to </a:t>
            </a:r>
            <a:r>
              <a:rPr lang="fr-FR" b="1" kern="0" err="1"/>
              <a:t>modify</a:t>
            </a:r>
            <a:endParaRPr lang="fr-FR" b="1" kern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1075EA0-9ACF-774E-A291-ADD8A64DD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3622" y="316800"/>
            <a:ext cx="8171331" cy="369208"/>
          </a:xfrm>
          <a:prstGeom prst="rect">
            <a:avLst/>
          </a:prstGeom>
        </p:spPr>
        <p:txBody>
          <a:bodyPr anchor="t"/>
          <a:lstStyle>
            <a:lvl1pPr>
              <a:defRPr sz="2400">
                <a:solidFill>
                  <a:srgbClr val="2E13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modify</a:t>
            </a:r>
            <a:endParaRPr lang="fr-FR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2E49266-FF32-42C1-A55E-B4FA817AA1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/>
              <a:t>02/02/2023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80254F7-EB73-44F8-8973-A055519D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2373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463622" y="316800"/>
            <a:ext cx="8171331" cy="369208"/>
          </a:xfrm>
          <a:prstGeom prst="rect">
            <a:avLst/>
          </a:prstGeom>
        </p:spPr>
        <p:txBody>
          <a:bodyPr anchor="t"/>
          <a:lstStyle>
            <a:lvl1pPr>
              <a:defRPr sz="2400">
                <a:solidFill>
                  <a:srgbClr val="2E13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modify</a:t>
            </a:r>
            <a:endParaRPr lang="fr-FR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2EBE45B-F9F2-46CD-BDB2-657C87237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02/02/2023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0F6A7F-2C5F-4266-A3F5-57CF24095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3136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72BCDD7C-E402-DF4B-AA36-06748205B62C}"/>
              </a:ext>
            </a:extLst>
          </p:cNvPr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562570" y="2398177"/>
            <a:ext cx="11066859" cy="367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21469" indent="-321469">
              <a:buSzPct val="160000"/>
              <a:buFont typeface="Arial" panose="020B0604020202020204" pitchFamily="34" charset="0"/>
              <a:buChar char="•"/>
              <a:defRPr lang="fr-FR" b="0" i="0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fr-FR" sz="2250" b="0" i="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fr-FR" b="0" i="0" dirty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fr-FR" sz="1688" b="0" i="0" dirty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fr-FR" sz="1688" b="0" i="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Click to </a:t>
            </a:r>
            <a:r>
              <a:rPr lang="fr-FR" err="1"/>
              <a:t>modify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it-IT" err="1"/>
              <a:t>Fourth</a:t>
            </a:r>
            <a:r>
              <a:rPr lang="it-IT"/>
              <a:t> </a:t>
            </a:r>
            <a:r>
              <a:rPr lang="it-IT" err="1"/>
              <a:t>level</a:t>
            </a:r>
            <a:endParaRPr lang="fr-FR"/>
          </a:p>
          <a:p>
            <a:pPr lvl="4"/>
            <a:r>
              <a:rPr lang="it-IT" err="1"/>
              <a:t>Fifth</a:t>
            </a:r>
            <a:r>
              <a:rPr lang="it-IT"/>
              <a:t> </a:t>
            </a:r>
            <a:r>
              <a:rPr lang="it-IT" err="1"/>
              <a:t>level</a:t>
            </a:r>
            <a:endParaRPr lang="fr-FR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8BED6963-A3AE-EC48-AD64-DF28AF59A3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1579" y="1159506"/>
            <a:ext cx="10362406" cy="3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28625" indent="0">
              <a:buNone/>
              <a:defRPr/>
            </a:lvl2pPr>
            <a:lvl3pPr marL="864691" indent="0">
              <a:buNone/>
              <a:defRPr/>
            </a:lvl3pPr>
            <a:lvl4pPr marL="1239739" indent="0">
              <a:buNone/>
              <a:defRPr/>
            </a:lvl4pPr>
            <a:lvl5pPr marL="1622227" indent="0">
              <a:buNone/>
              <a:defRPr/>
            </a:lvl5pPr>
          </a:lstStyle>
          <a:p>
            <a:r>
              <a:rPr lang="fr-FR" b="1" kern="0"/>
              <a:t>Click </a:t>
            </a:r>
            <a:r>
              <a:rPr lang="fr-FR" b="1" kern="0" err="1"/>
              <a:t>here</a:t>
            </a:r>
            <a:r>
              <a:rPr lang="fr-FR" b="1" kern="0"/>
              <a:t> to </a:t>
            </a:r>
            <a:r>
              <a:rPr lang="fr-FR" b="1" kern="0" err="1"/>
              <a:t>modify</a:t>
            </a:r>
            <a:endParaRPr lang="fr-FR" b="1" kern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5BDFE32-D291-B741-86D1-693A4C2AC5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3622" y="316800"/>
            <a:ext cx="8171331" cy="369208"/>
          </a:xfrm>
          <a:prstGeom prst="rect">
            <a:avLst/>
          </a:prstGeom>
        </p:spPr>
        <p:txBody>
          <a:bodyPr anchor="t"/>
          <a:lstStyle>
            <a:lvl1pPr>
              <a:defRPr sz="2400">
                <a:solidFill>
                  <a:srgbClr val="2E13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modify</a:t>
            </a:r>
            <a:endParaRPr lang="fr-FR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5CDE4ED-6355-47E1-AD6F-30869754A04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/>
              <a:t>02/02/2023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E2DB2CC-77F4-423A-8AA0-13A758B6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885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5C057796-63FD-F04D-B447-49FF4558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8854"/>
            <a:ext cx="75374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1C3922F-B01A-418C-9DDF-09732978716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DFC00E8-6218-4C50-8D2E-85F3D3A4C8C0}" type="datetime1">
              <a:rPr lang="it-IT" smtClean="0"/>
              <a:t>27/03/2023</a:t>
            </a:fld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A359FC8-4B42-452C-8A44-7EB1F44C94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E08E50C-8D6D-4614-B668-9C9ECDE9E5C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0" name="Segnaposto testo 11">
            <a:extLst>
              <a:ext uri="{FF2B5EF4-FFF2-40B4-BE49-F238E27FC236}">
                <a16:creationId xmlns:a16="http://schemas.microsoft.com/office/drawing/2014/main" id="{57BC4862-F881-AA42-AD39-5A72079C09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961861"/>
            <a:ext cx="10515600" cy="3215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42448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image" Target="../media/image5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image" Target="../media/image6.emf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7.emf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4">
            <a:extLst>
              <a:ext uri="{FF2B5EF4-FFF2-40B4-BE49-F238E27FC236}">
                <a16:creationId xmlns:a16="http://schemas.microsoft.com/office/drawing/2014/main" id="{AF5CAD79-F5F2-5742-97E5-505CF0955D6A}"/>
              </a:ext>
            </a:extLst>
          </p:cNvPr>
          <p:cNvSpPr/>
          <p:nvPr userDrawn="1"/>
        </p:nvSpPr>
        <p:spPr>
          <a:xfrm>
            <a:off x="0" y="0"/>
            <a:ext cx="12192000" cy="2947463"/>
          </a:xfrm>
          <a:prstGeom prst="rect">
            <a:avLst/>
          </a:prstGeom>
          <a:solidFill>
            <a:srgbClr val="5C35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4D00"/>
              </a:solidFill>
            </a:endParaRPr>
          </a:p>
        </p:txBody>
      </p:sp>
      <p:pic>
        <p:nvPicPr>
          <p:cNvPr id="9" name="Graphique 5" descr="Europe">
            <a:extLst>
              <a:ext uri="{FF2B5EF4-FFF2-40B4-BE49-F238E27FC236}">
                <a16:creationId xmlns:a16="http://schemas.microsoft.com/office/drawing/2014/main" id="{273D3865-5330-A141-901A-05B09BF55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5844" t="33701" r="22519" b="34015"/>
          <a:stretch/>
        </p:blipFill>
        <p:spPr>
          <a:xfrm>
            <a:off x="8595736" y="1060576"/>
            <a:ext cx="3602359" cy="1886888"/>
          </a:xfrm>
          <a:prstGeom prst="rect">
            <a:avLst/>
          </a:prstGeom>
        </p:spPr>
      </p:pic>
      <p:pic>
        <p:nvPicPr>
          <p:cNvPr id="10" name="Graphique 17" descr="Europe">
            <a:extLst>
              <a:ext uri="{FF2B5EF4-FFF2-40B4-BE49-F238E27FC236}">
                <a16:creationId xmlns:a16="http://schemas.microsoft.com/office/drawing/2014/main" id="{98CB55EC-7D81-2843-BA2D-EC40757F8B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5654" t="66184" r="22519" b="10248"/>
          <a:stretch/>
        </p:blipFill>
        <p:spPr>
          <a:xfrm>
            <a:off x="8578513" y="2949475"/>
            <a:ext cx="3613487" cy="137743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BFC13B1-7D6A-FD4B-81AD-114891F05B1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816350" y="762312"/>
            <a:ext cx="4559300" cy="1574800"/>
          </a:xfrm>
          <a:prstGeom prst="rect">
            <a:avLst/>
          </a:prstGeom>
        </p:spPr>
      </p:pic>
      <p:sp>
        <p:nvSpPr>
          <p:cNvPr id="21" name="Rectangle 19">
            <a:extLst>
              <a:ext uri="{FF2B5EF4-FFF2-40B4-BE49-F238E27FC236}">
                <a16:creationId xmlns:a16="http://schemas.microsoft.com/office/drawing/2014/main" id="{5DD75B0B-D703-443B-8A7D-705E3E13C251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gradFill flip="none" rotWithShape="1">
            <a:gsLst>
              <a:gs pos="23000">
                <a:srgbClr val="7030A0"/>
              </a:gs>
              <a:gs pos="0">
                <a:srgbClr val="002060"/>
              </a:gs>
              <a:gs pos="100000">
                <a:srgbClr val="FF4D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2" name="Segnaposto numero diapositiva 5">
            <a:extLst>
              <a:ext uri="{FF2B5EF4-FFF2-40B4-BE49-F238E27FC236}">
                <a16:creationId xmlns:a16="http://schemas.microsoft.com/office/drawing/2014/main" id="{36073CED-0E5A-4D2A-95A3-8EFB63AC48DE}"/>
              </a:ext>
            </a:extLst>
          </p:cNvPr>
          <p:cNvSpPr txBox="1">
            <a:spLocks/>
          </p:cNvSpPr>
          <p:nvPr userDrawn="1"/>
        </p:nvSpPr>
        <p:spPr>
          <a:xfrm>
            <a:off x="86106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1102A62F-AE04-4C54-9D22-BC39181F0CFC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23" name="Segnaposto data 2">
            <a:extLst>
              <a:ext uri="{FF2B5EF4-FFF2-40B4-BE49-F238E27FC236}">
                <a16:creationId xmlns:a16="http://schemas.microsoft.com/office/drawing/2014/main" id="{D231DE46-AE57-4F02-8B17-0A3074A1B013}"/>
              </a:ext>
            </a:extLst>
          </p:cNvPr>
          <p:cNvSpPr txBox="1">
            <a:spLocks/>
          </p:cNvSpPr>
          <p:nvPr userDrawn="1"/>
        </p:nvSpPr>
        <p:spPr>
          <a:xfrm>
            <a:off x="8382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D7F72DBD-EC89-4EDD-A40C-37374D3EC315}" type="datetimeFigureOut">
              <a:rPr lang="it-IT" smtClean="0"/>
              <a:pPr/>
              <a:t>27/03/2023</a:t>
            </a:fld>
            <a:endParaRPr lang="it-IT" dirty="0"/>
          </a:p>
        </p:txBody>
      </p:sp>
      <p:sp>
        <p:nvSpPr>
          <p:cNvPr id="4" name="Segnaposto titolo 3">
            <a:extLst>
              <a:ext uri="{FF2B5EF4-FFF2-40B4-BE49-F238E27FC236}">
                <a16:creationId xmlns:a16="http://schemas.microsoft.com/office/drawing/2014/main" id="{50B56766-A408-A541-B3EB-B2C9F42DC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45646"/>
            <a:ext cx="7757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34645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8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E135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2AFCFDB9-A9B0-884E-8E01-B8115360B3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9" y="197454"/>
            <a:ext cx="1535578" cy="533187"/>
          </a:xfrm>
          <a:prstGeom prst="rect">
            <a:avLst/>
          </a:prstGeom>
        </p:spPr>
      </p:pic>
      <p:sp>
        <p:nvSpPr>
          <p:cNvPr id="14" name="Rectangle 14">
            <a:extLst>
              <a:ext uri="{FF2B5EF4-FFF2-40B4-BE49-F238E27FC236}">
                <a16:creationId xmlns:a16="http://schemas.microsoft.com/office/drawing/2014/main" id="{AF5CAD79-F5F2-5742-97E5-505CF0955D6A}"/>
              </a:ext>
            </a:extLst>
          </p:cNvPr>
          <p:cNvSpPr/>
          <p:nvPr userDrawn="1"/>
        </p:nvSpPr>
        <p:spPr>
          <a:xfrm>
            <a:off x="0" y="897147"/>
            <a:ext cx="12192000" cy="5468828"/>
          </a:xfrm>
          <a:prstGeom prst="rect">
            <a:avLst/>
          </a:prstGeom>
          <a:solidFill>
            <a:srgbClr val="5C35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4D00"/>
              </a:solidFill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0BCA6D88-5A7B-3540-9AAB-75512A19B115}"/>
              </a:ext>
            </a:extLst>
          </p:cNvPr>
          <p:cNvSpPr/>
          <p:nvPr userDrawn="1"/>
        </p:nvSpPr>
        <p:spPr>
          <a:xfrm>
            <a:off x="-992" y="897147"/>
            <a:ext cx="12192000" cy="36000"/>
          </a:xfrm>
          <a:prstGeom prst="rect">
            <a:avLst/>
          </a:prstGeom>
          <a:gradFill flip="none" rotWithShape="1">
            <a:gsLst>
              <a:gs pos="38000">
                <a:srgbClr val="7030A0"/>
              </a:gs>
              <a:gs pos="100000">
                <a:srgbClr val="FF4D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CF0ED1E2-FED9-469C-95F1-3A14AAED7596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gradFill flip="none" rotWithShape="1">
            <a:gsLst>
              <a:gs pos="23000">
                <a:srgbClr val="7030A0"/>
              </a:gs>
              <a:gs pos="0">
                <a:srgbClr val="002060"/>
              </a:gs>
              <a:gs pos="100000">
                <a:srgbClr val="FF4D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58D9BED3-0162-4ABF-920D-EB0230955F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333106A4-E89C-4499-B86C-627FAD070D87}" type="datetime1">
              <a:rPr lang="it-IT" smtClean="0"/>
              <a:t>27/03/2023</a:t>
            </a:fld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82ACAD-0A2A-4F7B-9649-6C804F35B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E08E50C-8D6D-4614-B668-9C9ECDE9E5C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itolo 7">
            <a:extLst>
              <a:ext uri="{FF2B5EF4-FFF2-40B4-BE49-F238E27FC236}">
                <a16:creationId xmlns:a16="http://schemas.microsoft.com/office/drawing/2014/main" id="{C366C9BA-98BA-2547-8A37-A2188049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9319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9">
            <a:extLst>
              <a:ext uri="{FF2B5EF4-FFF2-40B4-BE49-F238E27FC236}">
                <a16:creationId xmlns:a16="http://schemas.microsoft.com/office/drawing/2014/main" id="{3A8CE25C-D714-EA4C-B369-86B15052AC88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gradFill flip="none" rotWithShape="1">
            <a:gsLst>
              <a:gs pos="23000">
                <a:srgbClr val="7030A0"/>
              </a:gs>
              <a:gs pos="0">
                <a:srgbClr val="002060"/>
              </a:gs>
              <a:gs pos="100000">
                <a:srgbClr val="FF4D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014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1579" y="1744404"/>
            <a:ext cx="11066859" cy="415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>
              <a:buSzPct val="160000"/>
              <a:buFont typeface="Arial" panose="020B0604020202020204" pitchFamily="34" charset="0"/>
              <a:buChar char="•"/>
            </a:pPr>
            <a:r>
              <a:rPr lang="fr-FR" dirty="0"/>
              <a:t>Click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fr-FR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fr-FR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9C91264-7644-1541-B9ED-5A715B01D2A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61579" y="197454"/>
            <a:ext cx="1619587" cy="559412"/>
          </a:xfrm>
          <a:prstGeom prst="rect">
            <a:avLst/>
          </a:prstGeom>
        </p:spPr>
      </p:pic>
      <p:sp>
        <p:nvSpPr>
          <p:cNvPr id="8" name="Rectangle 19">
            <a:extLst>
              <a:ext uri="{FF2B5EF4-FFF2-40B4-BE49-F238E27FC236}">
                <a16:creationId xmlns:a16="http://schemas.microsoft.com/office/drawing/2014/main" id="{B1DA4C38-DB3C-1042-85CC-4300B4769A73}"/>
              </a:ext>
            </a:extLst>
          </p:cNvPr>
          <p:cNvSpPr/>
          <p:nvPr userDrawn="1"/>
        </p:nvSpPr>
        <p:spPr>
          <a:xfrm>
            <a:off x="-992" y="897147"/>
            <a:ext cx="12192000" cy="36000"/>
          </a:xfrm>
          <a:prstGeom prst="rect">
            <a:avLst/>
          </a:prstGeom>
          <a:gradFill flip="none" rotWithShape="1">
            <a:gsLst>
              <a:gs pos="38000">
                <a:srgbClr val="7030A0"/>
              </a:gs>
              <a:gs pos="100000">
                <a:srgbClr val="FF4D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1369874-D3BE-BF4C-B575-740FB9EE47EB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9" y="197454"/>
            <a:ext cx="1535578" cy="533187"/>
          </a:xfrm>
          <a:prstGeom prst="rect">
            <a:avLst/>
          </a:prstGeom>
        </p:spPr>
      </p:pic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FA25793-374C-453E-8894-5C3CB98E2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68015B8-67BE-4790-95F0-2E3DDF6B9461}" type="datetime1">
              <a:rPr lang="it-IT" smtClean="0"/>
              <a:t>27/03/2023</a:t>
            </a:fld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B6242BC-7AF7-4371-B647-16AB008A9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Segnaposto titolo 5">
            <a:extLst>
              <a:ext uri="{FF2B5EF4-FFF2-40B4-BE49-F238E27FC236}">
                <a16:creationId xmlns:a16="http://schemas.microsoft.com/office/drawing/2014/main" id="{08EBDFDA-9DD4-8F4E-B771-328B1CC3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39992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718" r:id="rId14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600" b="0">
          <a:solidFill>
            <a:srgbClr val="2E135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625">
          <a:solidFill>
            <a:srgbClr val="B5010C"/>
          </a:solidFill>
          <a:latin typeface="Trebuchet MS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625">
          <a:solidFill>
            <a:srgbClr val="B5010C"/>
          </a:solidFill>
          <a:latin typeface="Trebuchet MS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625">
          <a:solidFill>
            <a:srgbClr val="B5010C"/>
          </a:solidFill>
          <a:latin typeface="Trebuchet MS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625">
          <a:solidFill>
            <a:srgbClr val="B5010C"/>
          </a:solidFill>
          <a:latin typeface="Trebuchet MS" pitchFamily="34" charset="0"/>
        </a:defRPr>
      </a:lvl5pPr>
      <a:lvl6pPr marL="428625" algn="r" rtl="0" eaLnBrk="1" fontAlgn="base" hangingPunct="1">
        <a:spcBef>
          <a:spcPct val="0"/>
        </a:spcBef>
        <a:spcAft>
          <a:spcPct val="0"/>
        </a:spcAft>
        <a:defRPr sz="2625">
          <a:solidFill>
            <a:srgbClr val="B5010C"/>
          </a:solidFill>
          <a:latin typeface="Trebuchet MS" pitchFamily="34" charset="0"/>
        </a:defRPr>
      </a:lvl6pPr>
      <a:lvl7pPr marL="857250" algn="r" rtl="0" eaLnBrk="1" fontAlgn="base" hangingPunct="1">
        <a:spcBef>
          <a:spcPct val="0"/>
        </a:spcBef>
        <a:spcAft>
          <a:spcPct val="0"/>
        </a:spcAft>
        <a:defRPr sz="2625">
          <a:solidFill>
            <a:srgbClr val="B5010C"/>
          </a:solidFill>
          <a:latin typeface="Trebuchet MS" pitchFamily="34" charset="0"/>
        </a:defRPr>
      </a:lvl7pPr>
      <a:lvl8pPr marL="1285875" algn="r" rtl="0" eaLnBrk="1" fontAlgn="base" hangingPunct="1">
        <a:spcBef>
          <a:spcPct val="0"/>
        </a:spcBef>
        <a:spcAft>
          <a:spcPct val="0"/>
        </a:spcAft>
        <a:defRPr sz="2625">
          <a:solidFill>
            <a:srgbClr val="B5010C"/>
          </a:solidFill>
          <a:latin typeface="Trebuchet MS" pitchFamily="34" charset="0"/>
        </a:defRPr>
      </a:lvl8pPr>
      <a:lvl9pPr marL="1714500" algn="r" rtl="0" eaLnBrk="1" fontAlgn="base" hangingPunct="1">
        <a:spcBef>
          <a:spcPct val="0"/>
        </a:spcBef>
        <a:spcAft>
          <a:spcPct val="0"/>
        </a:spcAft>
        <a:defRPr sz="2625">
          <a:solidFill>
            <a:srgbClr val="B5010C"/>
          </a:solidFill>
          <a:latin typeface="Trebuchet MS" pitchFamily="34" charset="0"/>
        </a:defRPr>
      </a:lvl9pPr>
    </p:titleStyle>
    <p:bodyStyle>
      <a:lvl1pPr marL="321469" indent="-321469" algn="l" defTabSz="6750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Courier New" panose="02070309020205020404" pitchFamily="49" charset="0"/>
        <a:buChar char="o"/>
        <a:defRPr lang="fr-FR" sz="2250" dirty="0">
          <a:solidFill>
            <a:srgbClr val="2E135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96516" indent="-267891" algn="l" defTabSz="6750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Courier New" panose="02070309020205020404" pitchFamily="49" charset="0"/>
        <a:buChar char="o"/>
        <a:defRPr lang="fr-FR" sz="2250" dirty="0">
          <a:solidFill>
            <a:srgbClr val="2E135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071563" indent="-206872" algn="l" defTabSz="6750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Courier New" panose="02070309020205020404" pitchFamily="49" charset="0"/>
        <a:buChar char="o"/>
        <a:defRPr lang="fr-FR" sz="1875" dirty="0">
          <a:solidFill>
            <a:srgbClr val="2E135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454051" indent="-214313" algn="l" defTabSz="6750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Courier New" panose="02070309020205020404" pitchFamily="49" charset="0"/>
        <a:buChar char="o"/>
        <a:defRPr lang="fr-FR" sz="1688" dirty="0">
          <a:solidFill>
            <a:srgbClr val="2E1352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1836539" indent="-214313" algn="l" defTabSz="6750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Courier New" panose="02070309020205020404" pitchFamily="49" charset="0"/>
        <a:buChar char="o"/>
        <a:defRPr lang="fr-FR" sz="1688" baseline="0" dirty="0">
          <a:solidFill>
            <a:srgbClr val="2E135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265164" indent="-214313" algn="l" rtl="0" eaLnBrk="1" fontAlgn="base" hangingPunct="1">
        <a:spcBef>
          <a:spcPct val="20000"/>
        </a:spcBef>
        <a:spcAft>
          <a:spcPct val="0"/>
        </a:spcAft>
        <a:buSzPct val="80000"/>
        <a:buFont typeface="Wingdings 2" pitchFamily="18" charset="2"/>
        <a:buChar char="¢"/>
        <a:defRPr>
          <a:solidFill>
            <a:srgbClr val="636466"/>
          </a:solidFill>
          <a:latin typeface="+mn-lt"/>
        </a:defRPr>
      </a:lvl6pPr>
      <a:lvl7pPr marL="2693789" indent="-214313" algn="l" rtl="0" eaLnBrk="1" fontAlgn="base" hangingPunct="1">
        <a:spcBef>
          <a:spcPct val="20000"/>
        </a:spcBef>
        <a:spcAft>
          <a:spcPct val="0"/>
        </a:spcAft>
        <a:buSzPct val="80000"/>
        <a:buFont typeface="Wingdings 2" pitchFamily="18" charset="2"/>
        <a:buChar char="¢"/>
        <a:defRPr>
          <a:solidFill>
            <a:srgbClr val="636466"/>
          </a:solidFill>
          <a:latin typeface="+mn-lt"/>
        </a:defRPr>
      </a:lvl7pPr>
      <a:lvl8pPr marL="3122414" indent="-214313" algn="l" rtl="0" eaLnBrk="1" fontAlgn="base" hangingPunct="1">
        <a:spcBef>
          <a:spcPct val="20000"/>
        </a:spcBef>
        <a:spcAft>
          <a:spcPct val="0"/>
        </a:spcAft>
        <a:buSzPct val="80000"/>
        <a:buFont typeface="Wingdings 2" pitchFamily="18" charset="2"/>
        <a:buChar char="¢"/>
        <a:defRPr>
          <a:solidFill>
            <a:srgbClr val="636466"/>
          </a:solidFill>
          <a:latin typeface="+mn-lt"/>
        </a:defRPr>
      </a:lvl8pPr>
      <a:lvl9pPr marL="3551039" indent="-214313" algn="l" rtl="0" eaLnBrk="1" fontAlgn="base" hangingPunct="1">
        <a:spcBef>
          <a:spcPct val="20000"/>
        </a:spcBef>
        <a:spcAft>
          <a:spcPct val="0"/>
        </a:spcAft>
        <a:buSzPct val="80000"/>
        <a:buFont typeface="Wingdings 2" pitchFamily="18" charset="2"/>
        <a:buChar char="¢"/>
        <a:defRPr>
          <a:solidFill>
            <a:srgbClr val="636466"/>
          </a:solidFill>
          <a:latin typeface="+mn-lt"/>
        </a:defRPr>
      </a:lvl9pPr>
    </p:bodyStyle>
    <p:otherStyle>
      <a:defPPr>
        <a:defRPr lang="fr-FR"/>
      </a:defPPr>
      <a:lvl1pPr marL="0" algn="l" defTabSz="857250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1pPr>
      <a:lvl2pPr marL="428625" algn="l" defTabSz="857250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algn="l" defTabSz="857250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285875" algn="l" defTabSz="857250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algn="l" defTabSz="857250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143125" algn="l" defTabSz="857250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571750" algn="l" defTabSz="857250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3000375" algn="l" defTabSz="857250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429000" algn="l" defTabSz="857250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ihe.net/about_ihe/faq/#What_is_the_IHE_Technical_Framework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profiles.ihe.net/ITI/SeR/index.html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rofiles.ihe.net/ITI/MHD/index.html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HE/IT-Infrastructure/projects/2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rofiles.ihe.net/ITI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profiles.ihe.net/ITI/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IHE/IT-Infrastructure/projects/2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profiles.ihe.net/ITI/MHD/a_issues.html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profiles.ihe.net/ITI/BALP/index.html" TargetMode="Externa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profiles.ihe.net/ITI/mCSD/issues.html" TargetMode="Externa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.fhir.org/ig/IHE/ITI.PCF/branches/master/index.html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build.fhir.org/ig/IHE/ITI.Scheduling/volume-1.html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github.com/IHE/ITI.DSUBm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png"/><Relationship Id="rId1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12" Type="http://schemas.microsoft.com/office/2007/relationships/hdphoto" Target="../media/hdphoto4.wdp"/><Relationship Id="rId17" Type="http://schemas.openxmlformats.org/officeDocument/2006/relationships/image" Target="../media/image17.svg"/><Relationship Id="rId2" Type="http://schemas.openxmlformats.org/officeDocument/2006/relationships/image" Target="../media/image1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5" Type="http://schemas.openxmlformats.org/officeDocument/2006/relationships/hyperlink" Target="https://moodle.ihe-europe.net/mod/page/view.php?id=177" TargetMode="External"/><Relationship Id="rId10" Type="http://schemas.openxmlformats.org/officeDocument/2006/relationships/hyperlink" Target="mailto:technical.manager@ihe-europe.net" TargetMode="External"/><Relationship Id="rId4" Type="http://schemas.openxmlformats.org/officeDocument/2006/relationships/hyperlink" Target="https://moodle.ihe-europe.net/mod/page/view.php?id=176" TargetMode="External"/><Relationship Id="rId9" Type="http://schemas.openxmlformats.org/officeDocument/2006/relationships/hyperlink" Target="mailto:office@ihe-europe.net" TargetMode="External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technical.manager@ihe-europe.net" TargetMode="External"/><Relationship Id="rId2" Type="http://schemas.openxmlformats.org/officeDocument/2006/relationships/hyperlink" Target="mailto:office@ihe-europe.net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rofiles.ihe.net/ITI/" TargetMode="Externa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rofiles.ihe.net/ITI/TF/Volume1/ch-2.html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C2FD2E16-71F3-D041-A412-D7553608AF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/>
              <a:t>Wei Jing TEY</a:t>
            </a:r>
            <a:endParaRPr lang="it-IT" b="0" i="0">
              <a:solidFill>
                <a:srgbClr val="2E1352"/>
              </a:solidFill>
              <a:effectLst/>
              <a:latin typeface="Arial" panose="020B0604020202020204" pitchFamily="34" charset="0"/>
            </a:endParaRPr>
          </a:p>
          <a:p>
            <a:pPr marL="0" indent="0"/>
            <a:r>
              <a:rPr lang="it-IT" b="0" i="0" dirty="0">
                <a:solidFill>
                  <a:srgbClr val="2E1352"/>
                </a:solidFill>
                <a:effectLst/>
                <a:latin typeface="Arial" panose="020B0604020202020204" pitchFamily="34" charset="0"/>
              </a:rPr>
              <a:t>Deputy Test Session manager</a:t>
            </a:r>
            <a:endParaRPr lang="en-US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BD5BCF5-F69C-5F4E-AA5D-381D83E24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10" y="3554506"/>
            <a:ext cx="8368553" cy="1325563"/>
          </a:xfrm>
        </p:spPr>
        <p:txBody>
          <a:bodyPr>
            <a:normAutofit/>
          </a:bodyPr>
          <a:lstStyle/>
          <a:p>
            <a:r>
              <a:rPr lang="en-GB" sz="4000" b="0" i="0" u="none" strike="noStrike" dirty="0">
                <a:solidFill>
                  <a:srgbClr val="2E1352"/>
                </a:solidFill>
                <a:effectLst/>
                <a:latin typeface="Arial" panose="020B0604020202020204" pitchFamily="34" charset="0"/>
              </a:rPr>
              <a:t>2023 IHE-Europe </a:t>
            </a:r>
            <a:r>
              <a:rPr lang="en-GB" sz="4000" b="0" i="0" u="none" strike="noStrike" dirty="0" err="1">
                <a:solidFill>
                  <a:srgbClr val="2E1352"/>
                </a:solidFill>
                <a:effectLst/>
                <a:latin typeface="Arial" panose="020B0604020202020204" pitchFamily="34" charset="0"/>
              </a:rPr>
              <a:t>Connectathon</a:t>
            </a:r>
            <a:br>
              <a:rPr lang="en-GB" sz="4000" b="0" i="0" u="none" strike="noStrike" dirty="0">
                <a:solidFill>
                  <a:srgbClr val="2E1352"/>
                </a:solidFill>
                <a:effectLst/>
                <a:latin typeface="Arial" panose="020B0604020202020204" pitchFamily="34" charset="0"/>
              </a:rPr>
            </a:br>
            <a:r>
              <a:rPr lang="it-IT" sz="4000" dirty="0"/>
              <a:t>What’s new in IT-Infrastructure?</a:t>
            </a:r>
          </a:p>
        </p:txBody>
      </p:sp>
    </p:spTree>
    <p:extLst>
      <p:ext uri="{BB962C8B-B14F-4D97-AF65-F5344CB8AC3E}">
        <p14:creationId xmlns:p14="http://schemas.microsoft.com/office/powerpoint/2010/main" val="291004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27/03/2023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ITI – Most significant profiles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A7CDF2-E6D3-DBA4-2A05-3EAD0E3682EC}"/>
              </a:ext>
            </a:extLst>
          </p:cNvPr>
          <p:cNvSpPr txBox="1"/>
          <p:nvPr/>
        </p:nvSpPr>
        <p:spPr>
          <a:xfrm>
            <a:off x="1156447" y="1353670"/>
            <a:ext cx="8553235" cy="46233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 Consistent Time (CT) </a:t>
            </a:r>
            <a:endParaRPr lang="en-GB" sz="2000" dirty="0">
              <a:cs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2000" dirty="0">
              <a:latin typeface="Arial"/>
              <a:cs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 Audit Trail and Node Authentication (ATNA) </a:t>
            </a:r>
            <a:endParaRPr lang="en-GB" sz="2000" dirty="0">
              <a:cs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2000" dirty="0">
              <a:latin typeface="Arial"/>
              <a:cs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 Cross-Enterprise Clinical Documents Share (</a:t>
            </a:r>
            <a:r>
              <a:rPr lang="en-GB" sz="2000" dirty="0" err="1">
                <a:latin typeface="Arial"/>
                <a:cs typeface="Arial"/>
              </a:rPr>
              <a:t>XDS.b</a:t>
            </a:r>
            <a:r>
              <a:rPr lang="en-GB" sz="2000" dirty="0">
                <a:latin typeface="Arial"/>
                <a:cs typeface="Arial"/>
              </a:rPr>
              <a:t>)</a:t>
            </a:r>
            <a:endParaRPr lang="en-GB" sz="2000" dirty="0">
              <a:cs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2000" dirty="0">
              <a:latin typeface="Arial"/>
              <a:cs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 Mobile access to Health Documents (MHD)</a:t>
            </a:r>
            <a:endParaRPr lang="en-GB" sz="2000">
              <a:cs typeface="Arial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cs typeface="Arial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510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27/03/2023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IT-Infrastructure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72FD4-2160-381B-47A7-DCDC224D78B2}"/>
              </a:ext>
            </a:extLst>
          </p:cNvPr>
          <p:cNvSpPr txBox="1"/>
          <p:nvPr/>
        </p:nvSpPr>
        <p:spPr>
          <a:xfrm>
            <a:off x="566377" y="5895713"/>
            <a:ext cx="116918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https://www.ihe.net/about_ihe/faq/#What_is_the_IHE_Technical_Framework</a:t>
            </a:r>
            <a:r>
              <a:rPr lang="en-US" dirty="0">
                <a:latin typeface="Arial"/>
                <a:cs typeface="Arial"/>
              </a:rPr>
              <a:t>?</a:t>
            </a:r>
            <a:endParaRPr lang="en-US" dirty="0">
              <a:cs typeface="Arial" charset="0"/>
            </a:endParaRPr>
          </a:p>
          <a:p>
            <a:pPr algn="l"/>
            <a:endParaRPr lang="en-US" dirty="0">
              <a:solidFill>
                <a:srgbClr val="011892"/>
              </a:solidFill>
              <a:cs typeface="Arial" charset="0"/>
            </a:endParaRPr>
          </a:p>
        </p:txBody>
      </p:sp>
      <p:pic>
        <p:nvPicPr>
          <p:cNvPr id="6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FA088D09-D7DA-3F87-1C60-6C2492AD0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8" y="1452387"/>
            <a:ext cx="9581661" cy="395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25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27/03/2023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Secure Retrieve (</a:t>
            </a:r>
            <a:r>
              <a:rPr lang="en-GB" sz="3600" dirty="0" err="1">
                <a:latin typeface="Arial"/>
                <a:cs typeface="Arial"/>
              </a:rPr>
              <a:t>SeR</a:t>
            </a:r>
            <a:r>
              <a:rPr lang="en-GB" sz="3600" dirty="0">
                <a:latin typeface="Arial"/>
                <a:cs typeface="Arial"/>
              </a:rPr>
              <a:t>)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72FD4-2160-381B-47A7-DCDC224D78B2}"/>
              </a:ext>
            </a:extLst>
          </p:cNvPr>
          <p:cNvSpPr txBox="1"/>
          <p:nvPr/>
        </p:nvSpPr>
        <p:spPr>
          <a:xfrm>
            <a:off x="566377" y="5895712"/>
            <a:ext cx="94937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https://profiles.ihe.net/ITI/SeR/index.html</a:t>
            </a:r>
            <a:endParaRPr lang="en-US" dirty="0">
              <a:cs typeface="Arial"/>
            </a:endParaRPr>
          </a:p>
          <a:p>
            <a:pPr>
              <a:spcAft>
                <a:spcPts val="0"/>
              </a:spcAft>
            </a:pPr>
            <a:endParaRPr lang="en-US" dirty="0">
              <a:solidFill>
                <a:srgbClr val="0260BF"/>
              </a:solidFill>
              <a:latin typeface="Calibri"/>
              <a:cs typeface="Calibri"/>
            </a:endParaRPr>
          </a:p>
        </p:txBody>
      </p:sp>
      <p:pic>
        <p:nvPicPr>
          <p:cNvPr id="6" name="Picture 8" descr="Table&#10;&#10;Description automatically generated">
            <a:extLst>
              <a:ext uri="{FF2B5EF4-FFF2-40B4-BE49-F238E27FC236}">
                <a16:creationId xmlns:a16="http://schemas.microsoft.com/office/drawing/2014/main" id="{98A48D6F-DF77-B76E-5D7D-77B6517B7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92" y="1152029"/>
            <a:ext cx="7803661" cy="455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10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27/03/2023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Mobile access to Health Documents (MHD)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72FD4-2160-381B-47A7-DCDC224D78B2}"/>
              </a:ext>
            </a:extLst>
          </p:cNvPr>
          <p:cNvSpPr txBox="1"/>
          <p:nvPr/>
        </p:nvSpPr>
        <p:spPr>
          <a:xfrm>
            <a:off x="566377" y="5895712"/>
            <a:ext cx="94937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https://profiles.ihe.net/ITI/MHD/index.html</a:t>
            </a:r>
            <a:endParaRPr lang="en-US"/>
          </a:p>
          <a:p>
            <a:pPr>
              <a:spcAft>
                <a:spcPts val="0"/>
              </a:spcAft>
            </a:pPr>
            <a:endParaRPr lang="en-US" dirty="0">
              <a:solidFill>
                <a:srgbClr val="0260BF"/>
              </a:solidFill>
              <a:latin typeface="Calibri"/>
              <a:cs typeface="Calibri"/>
            </a:endParaRPr>
          </a:p>
        </p:txBody>
      </p:sp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4D174E3-9EF4-639D-C7AA-9B6B8939C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38" y="1079297"/>
            <a:ext cx="6455507" cy="462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60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27/03/2023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IHE Profile Development Process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A7CDF2-E6D3-DBA4-2A05-3EAD0E3682EC}"/>
              </a:ext>
            </a:extLst>
          </p:cNvPr>
          <p:cNvSpPr txBox="1"/>
          <p:nvPr/>
        </p:nvSpPr>
        <p:spPr>
          <a:xfrm>
            <a:off x="1156447" y="1353670"/>
            <a:ext cx="9491081" cy="46233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GB" sz="2000" dirty="0" err="1">
                <a:latin typeface="Arial"/>
                <a:cs typeface="Arial"/>
              </a:rPr>
              <a:t>Allmost</a:t>
            </a:r>
            <a:r>
              <a:rPr lang="en-GB" sz="2000" dirty="0">
                <a:latin typeface="Arial"/>
                <a:cs typeface="Arial"/>
              </a:rPr>
              <a:t> all IHE «mobile» Profiles are now published as FHIR Implementation Guides with</a:t>
            </a:r>
            <a:endParaRPr lang="en-GB" sz="2000" dirty="0">
              <a:cs typeface="Arial" charset="0"/>
            </a:endParaRPr>
          </a:p>
          <a:p>
            <a:pPr marL="742950" lvl="1" indent="-28575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Actors, Transactions defined</a:t>
            </a:r>
            <a:endParaRPr lang="en-GB" sz="2000" dirty="0">
              <a:cs typeface="Arial" charset="0"/>
            </a:endParaRPr>
          </a:p>
          <a:p>
            <a:pPr marL="742950" lvl="1" indent="-28575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Conformance Resources (</a:t>
            </a:r>
            <a:r>
              <a:rPr lang="en-GB" sz="2000" dirty="0" err="1">
                <a:latin typeface="Arial"/>
                <a:cs typeface="Arial"/>
              </a:rPr>
              <a:t>StructureDefinitions</a:t>
            </a:r>
            <a:r>
              <a:rPr lang="en-GB" sz="2000" dirty="0">
                <a:latin typeface="Arial"/>
                <a:cs typeface="Arial"/>
              </a:rPr>
              <a:t>, </a:t>
            </a:r>
            <a:r>
              <a:rPr lang="en-GB" sz="2000" dirty="0" err="1">
                <a:latin typeface="Arial"/>
                <a:cs typeface="Arial"/>
              </a:rPr>
              <a:t>ValueSets</a:t>
            </a:r>
            <a:r>
              <a:rPr lang="en-GB" sz="2000" dirty="0">
                <a:latin typeface="Arial"/>
                <a:cs typeface="Arial"/>
              </a:rPr>
              <a:t>, </a:t>
            </a:r>
            <a:r>
              <a:rPr lang="en-GB" sz="2000" dirty="0" err="1">
                <a:latin typeface="Arial"/>
                <a:cs typeface="Arial"/>
              </a:rPr>
              <a:t>CodeSytems</a:t>
            </a:r>
            <a:r>
              <a:rPr lang="en-GB" sz="2000" dirty="0">
                <a:latin typeface="Arial"/>
                <a:cs typeface="Arial"/>
              </a:rPr>
              <a:t>, </a:t>
            </a:r>
            <a:r>
              <a:rPr lang="en-GB" sz="2000" dirty="0" err="1">
                <a:latin typeface="Arial"/>
                <a:cs typeface="Arial"/>
              </a:rPr>
              <a:t>ConceptMaps</a:t>
            </a:r>
            <a:r>
              <a:rPr lang="en-GB" sz="2000" dirty="0">
                <a:latin typeface="Arial"/>
                <a:cs typeface="Arial"/>
              </a:rPr>
              <a:t>, Extensions etc)</a:t>
            </a:r>
            <a:endParaRPr lang="en-GB" sz="2000" dirty="0">
              <a:cs typeface="Arial" charset="0"/>
            </a:endParaRPr>
          </a:p>
          <a:p>
            <a:pPr marL="742950" lvl="1" indent="-28575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and with examples!</a:t>
            </a:r>
            <a:endParaRPr lang="en-GB" sz="2000">
              <a:latin typeface="Arial"/>
              <a:cs typeface="Arial" charset="0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>
              <a:cs typeface="Arial" charset="0"/>
            </a:endParaRPr>
          </a:p>
          <a:p>
            <a:pPr marL="285750" indent="-28575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Facilitates also testing because Implementation Guides can be used for validation during development. </a:t>
            </a:r>
            <a:endParaRPr lang="en-GB" sz="2000">
              <a:cs typeface="Arial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816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27/03/2023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IHE Profile Development Process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A7CDF2-E6D3-DBA4-2A05-3EAD0E3682EC}"/>
              </a:ext>
            </a:extLst>
          </p:cNvPr>
          <p:cNvSpPr txBox="1"/>
          <p:nvPr/>
        </p:nvSpPr>
        <p:spPr>
          <a:xfrm>
            <a:off x="783553" y="1714404"/>
            <a:ext cx="9491081" cy="31399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IHE ITI Planning Committee and Technical Committee</a:t>
            </a:r>
            <a:endParaRPr lang="en-GB" sz="2000" dirty="0">
              <a:cs typeface="Arial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Work Item Proposal</a:t>
            </a:r>
            <a:endParaRPr lang="en-GB" sz="2000">
              <a:cs typeface="Arial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Monthly Planning Meeting</a:t>
            </a:r>
            <a:endParaRPr lang="en-GB" sz="2000">
              <a:cs typeface="Arial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Bi-weekly Telcos for Work Items</a:t>
            </a:r>
            <a:endParaRPr lang="en-GB" sz="2000">
              <a:cs typeface="Arial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3 yearly F2F or virtual weekly meeting for work item development</a:t>
            </a:r>
            <a:endParaRPr lang="en-GB" sz="2000">
              <a:cs typeface="Arial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Public Comment Phase</a:t>
            </a:r>
            <a:endParaRPr lang="en-GB" sz="2000">
              <a:cs typeface="Arial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Trial Implementation</a:t>
            </a:r>
            <a:endParaRPr lang="en-GB" dirty="0">
              <a:cs typeface="Arial" charset="0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793791"/>
            <a:ext cx="8215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fontAlgn="auto">
              <a:spcAft>
                <a:spcPts val="0"/>
              </a:spcAft>
            </a:pPr>
            <a:r>
              <a:rPr lang="en-US" dirty="0">
                <a:latin typeface="Arial"/>
                <a:cs typeface="Arial"/>
                <a:hlinkClick r:id="rId2"/>
              </a:rPr>
              <a:t>https://github.com/IHE/IT-Infrastructure/projects/2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31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27/03/2023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Revised Profiles since last September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A7CDF2-E6D3-DBA4-2A05-3EAD0E3682EC}"/>
              </a:ext>
            </a:extLst>
          </p:cNvPr>
          <p:cNvSpPr txBox="1"/>
          <p:nvPr/>
        </p:nvSpPr>
        <p:spPr>
          <a:xfrm>
            <a:off x="783553" y="1714404"/>
            <a:ext cx="9491081" cy="31399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 Mobile Access to Health Documents (MHD) </a:t>
            </a:r>
            <a:endParaRPr lang="en-GB" sz="2000" dirty="0">
              <a:cs typeface="Arial" charset="0"/>
            </a:endParaRPr>
          </a:p>
          <a:p>
            <a:pPr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 Secure Retrieve (</a:t>
            </a:r>
            <a:r>
              <a:rPr lang="en-GB" sz="2000" dirty="0" err="1">
                <a:latin typeface="Arial"/>
                <a:cs typeface="Arial"/>
              </a:rPr>
              <a:t>SeR</a:t>
            </a:r>
            <a:r>
              <a:rPr lang="en-GB" sz="2000" dirty="0">
                <a:latin typeface="Arial"/>
                <a:cs typeface="Arial"/>
              </a:rPr>
              <a:t>) </a:t>
            </a:r>
            <a:endParaRPr lang="en-GB"/>
          </a:p>
          <a:p>
            <a:pPr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 Basic Audit Log Patterns (BALP) </a:t>
            </a:r>
            <a:endParaRPr lang="en-GB" dirty="0"/>
          </a:p>
          <a:p>
            <a:pPr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 Sharing </a:t>
            </a:r>
            <a:r>
              <a:rPr lang="en-GB" sz="2000" dirty="0" err="1">
                <a:latin typeface="Arial"/>
                <a:cs typeface="Arial"/>
              </a:rPr>
              <a:t>Valuesets</a:t>
            </a:r>
            <a:r>
              <a:rPr lang="en-GB" sz="2000" dirty="0">
                <a:latin typeface="Arial"/>
                <a:cs typeface="Arial"/>
              </a:rPr>
              <a:t>, Codes, and Maps (SVCM) </a:t>
            </a:r>
            <a:endParaRPr lang="en-GB"/>
          </a:p>
          <a:p>
            <a:pPr marL="342900" indent="-342900" algn="l">
              <a:buFont typeface="Arial"/>
              <a:buChar char="•"/>
            </a:pPr>
            <a:endParaRPr lang="en-GB" sz="2000" dirty="0">
              <a:cs typeface="Arial" charset="0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793791"/>
            <a:ext cx="8215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0"/>
              </a:spcAft>
            </a:pPr>
            <a:r>
              <a:rPr lang="en-US" dirty="0">
                <a:latin typeface="Arial"/>
                <a:cs typeface="Arial"/>
                <a:hlinkClick r:id="rId2"/>
              </a:rPr>
              <a:t>https://profiles.ihe.net/ITI/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040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27/03/2023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Public Comment till April 3rd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793791"/>
            <a:ext cx="8215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0"/>
              </a:spcAft>
            </a:pPr>
            <a:r>
              <a:rPr lang="en-US" dirty="0">
                <a:latin typeface="Arial"/>
                <a:cs typeface="Arial"/>
                <a:hlinkClick r:id="rId2"/>
              </a:rPr>
              <a:t>https://profiles.ihe.net/ITI/</a:t>
            </a:r>
            <a:endParaRPr lang="en-US">
              <a:cs typeface="Arial" charset="0"/>
            </a:endParaRPr>
          </a:p>
        </p:txBody>
      </p:sp>
      <p:pic>
        <p:nvPicPr>
          <p:cNvPr id="8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DFDB98E-BCD9-30BD-101E-C6CC1020C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32" y="2076447"/>
            <a:ext cx="11469721" cy="257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50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27/03/2023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18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In development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793791"/>
            <a:ext cx="8215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https://github.com/IHE/IT-Infrastructure/projects/2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6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03F7461-760D-D9A4-635B-4D5A855AA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4" y="1117462"/>
            <a:ext cx="9090497" cy="44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06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27/03/2023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19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Hot profiles for CAT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793791"/>
            <a:ext cx="8215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https://profiles.ihe.net/ITI/MHD/a_issues.html</a:t>
            </a:r>
            <a:endParaRPr lang="en-US">
              <a:cs typeface="Arial" charset="0"/>
            </a:endParaRPr>
          </a:p>
        </p:txBody>
      </p:sp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899FE4-917C-788A-48E9-3555D3664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02" y="1095500"/>
            <a:ext cx="8263646" cy="46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37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D6D8DB07-5213-5946-B4CC-BF2B19971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425" y="3177349"/>
            <a:ext cx="9226825" cy="1308010"/>
          </a:xfrm>
        </p:spPr>
        <p:txBody>
          <a:bodyPr>
            <a:normAutofit/>
          </a:bodyPr>
          <a:lstStyle/>
          <a:p>
            <a:r>
              <a:rPr lang="it-IT" sz="2800" dirty="0">
                <a:latin typeface="+mn-lt"/>
                <a:cs typeface="Arial" panose="020B0604020202020204" pitchFamily="34" charset="0"/>
              </a:rPr>
              <a:t>Speakers: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0C0FD2C-E8A1-784D-869B-B1D9F7054E4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94426" y="4357038"/>
            <a:ext cx="3095346" cy="1470752"/>
          </a:xfrm>
        </p:spPr>
        <p:txBody>
          <a:bodyPr>
            <a:normAutofit/>
          </a:bodyPr>
          <a:lstStyle/>
          <a:p>
            <a:r>
              <a:rPr lang="it-IT" b="1" dirty="0">
                <a:latin typeface="+mn-lt"/>
              </a:rPr>
              <a:t>John Moehrke</a:t>
            </a:r>
          </a:p>
          <a:p>
            <a:r>
              <a:rPr lang="fr-FR" sz="1000" dirty="0">
                <a:effectLst/>
                <a:latin typeface="+mn-lt"/>
                <a:ea typeface="Calibri" panose="020F0502020204030204" pitchFamily="34" charset="0"/>
              </a:rPr>
              <a:t>Architect: Healthcare </a:t>
            </a:r>
            <a:r>
              <a:rPr lang="fr-FR" sz="1000" dirty="0" err="1">
                <a:effectLst/>
                <a:latin typeface="+mn-lt"/>
                <a:ea typeface="Calibri" panose="020F0502020204030204" pitchFamily="34" charset="0"/>
              </a:rPr>
              <a:t>Informatics</a:t>
            </a:r>
            <a:r>
              <a:rPr lang="fr-FR" sz="1000" dirty="0">
                <a:effectLst/>
                <a:latin typeface="+mn-lt"/>
                <a:ea typeface="Calibri" panose="020F0502020204030204" pitchFamily="34" charset="0"/>
              </a:rPr>
              <a:t> Standards - </a:t>
            </a:r>
            <a:r>
              <a:rPr lang="fr-FR" sz="1000" dirty="0" err="1">
                <a:effectLst/>
                <a:latin typeface="+mn-lt"/>
                <a:ea typeface="Calibri" panose="020F0502020204030204" pitchFamily="34" charset="0"/>
              </a:rPr>
              <a:t>Interoperability</a:t>
            </a:r>
            <a:r>
              <a:rPr lang="fr-FR" sz="1000" dirty="0">
                <a:effectLst/>
                <a:latin typeface="+mn-lt"/>
                <a:ea typeface="Calibri" panose="020F0502020204030204" pitchFamily="34" charset="0"/>
              </a:rPr>
              <a:t>, </a:t>
            </a:r>
            <a:r>
              <a:rPr lang="fr-FR" sz="1000" dirty="0" err="1">
                <a:effectLst/>
                <a:latin typeface="+mn-lt"/>
                <a:ea typeface="Calibri" panose="020F0502020204030204" pitchFamily="34" charset="0"/>
              </a:rPr>
              <a:t>Privacy</a:t>
            </a:r>
            <a:r>
              <a:rPr lang="fr-FR" sz="1000" dirty="0">
                <a:effectLst/>
                <a:latin typeface="+mn-lt"/>
                <a:ea typeface="Calibri" panose="020F0502020204030204" pitchFamily="34" charset="0"/>
              </a:rPr>
              <a:t>, and Security</a:t>
            </a:r>
            <a:br>
              <a:rPr lang="fr-FR" sz="100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fr-FR" sz="1000" dirty="0">
                <a:effectLst/>
                <a:latin typeface="+mn-lt"/>
                <a:ea typeface="Calibri" panose="020F0502020204030204" pitchFamily="34" charset="0"/>
              </a:rPr>
              <a:t>IHE Co-Chair IT Infrastructure Planning and </a:t>
            </a:r>
            <a:r>
              <a:rPr lang="fr-FR" sz="1000" dirty="0" err="1">
                <a:effectLst/>
                <a:latin typeface="+mn-lt"/>
                <a:ea typeface="Calibri" panose="020F0502020204030204" pitchFamily="34" charset="0"/>
              </a:rPr>
              <a:t>Technical</a:t>
            </a:r>
            <a:br>
              <a:rPr lang="fr-FR" sz="100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fr-FR" sz="1000" dirty="0">
                <a:effectLst/>
                <a:latin typeface="+mn-lt"/>
                <a:ea typeface="Calibri" panose="020F0502020204030204" pitchFamily="34" charset="0"/>
              </a:rPr>
              <a:t>HL7 Co-Chair Security WG, FHIR FMG, FHIR </a:t>
            </a:r>
            <a:r>
              <a:rPr lang="fr-FR" sz="1000" dirty="0" err="1">
                <a:effectLst/>
                <a:latin typeface="+mn-lt"/>
                <a:ea typeface="Calibri" panose="020F0502020204030204" pitchFamily="34" charset="0"/>
              </a:rPr>
              <a:t>facilitator</a:t>
            </a:r>
            <a:r>
              <a:rPr lang="fr-FR" sz="1000" dirty="0">
                <a:effectLst/>
                <a:latin typeface="+mn-lt"/>
                <a:ea typeface="Calibri" panose="020F0502020204030204" pitchFamily="34" charset="0"/>
              </a:rPr>
              <a:t>, and FHIR </a:t>
            </a:r>
            <a:r>
              <a:rPr lang="fr-FR" sz="1000" dirty="0" err="1">
                <a:effectLst/>
                <a:latin typeface="+mn-lt"/>
                <a:ea typeface="Calibri" panose="020F0502020204030204" pitchFamily="34" charset="0"/>
              </a:rPr>
              <a:t>Foundation</a:t>
            </a:r>
            <a:r>
              <a:rPr lang="fr-FR" sz="10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fr-FR" sz="1000" dirty="0" err="1">
                <a:effectLst/>
                <a:latin typeface="+mn-lt"/>
                <a:ea typeface="Calibri" panose="020F0502020204030204" pitchFamily="34" charset="0"/>
              </a:rPr>
              <a:t>founding</a:t>
            </a:r>
            <a:r>
              <a:rPr lang="fr-FR" sz="10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fr-FR" sz="1000" dirty="0" err="1">
                <a:effectLst/>
                <a:latin typeface="+mn-lt"/>
                <a:ea typeface="Calibri" panose="020F0502020204030204" pitchFamily="34" charset="0"/>
              </a:rPr>
              <a:t>member</a:t>
            </a:r>
            <a:endParaRPr lang="it-IT" sz="1000" dirty="0">
              <a:latin typeface="+mn-lt"/>
            </a:endParaRP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478A56AC-8E94-A81A-16BD-2BC9892B1B46}"/>
              </a:ext>
            </a:extLst>
          </p:cNvPr>
          <p:cNvPicPr>
            <a:picLocks noGrp="1" noChangeAspect="1"/>
          </p:cNvPicPr>
          <p:nvPr>
            <p:ph sz="half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9952" y="4095280"/>
            <a:ext cx="1362809" cy="1400981"/>
          </a:xfrm>
        </p:spPr>
      </p:pic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359E3548-F280-4F58-1E84-9450272FA34A}"/>
              </a:ext>
            </a:extLst>
          </p:cNvPr>
          <p:cNvPicPr>
            <a:picLocks noGrp="1" noChangeAspect="1"/>
          </p:cNvPicPr>
          <p:nvPr>
            <p:ph sz="half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527" y="4095280"/>
            <a:ext cx="1362809" cy="1323513"/>
          </a:xfrm>
        </p:spPr>
      </p:pic>
      <p:sp>
        <p:nvSpPr>
          <p:cNvPr id="15" name="Segnaposto testo 3">
            <a:extLst>
              <a:ext uri="{FF2B5EF4-FFF2-40B4-BE49-F238E27FC236}">
                <a16:creationId xmlns:a16="http://schemas.microsoft.com/office/drawing/2014/main" id="{2E4E14E3-ACFD-5AA6-18CC-C16AA7632EB5}"/>
              </a:ext>
            </a:extLst>
          </p:cNvPr>
          <p:cNvSpPr txBox="1">
            <a:spLocks/>
          </p:cNvSpPr>
          <p:nvPr/>
        </p:nvSpPr>
        <p:spPr>
          <a:xfrm>
            <a:off x="7865314" y="4413628"/>
            <a:ext cx="3705185" cy="14707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it-IT" b="1" dirty="0">
                <a:latin typeface="+mn-lt"/>
              </a:rPr>
              <a:t>Oliver Egger</a:t>
            </a:r>
          </a:p>
          <a:p>
            <a:pPr fontAlgn="auto">
              <a:spcAft>
                <a:spcPts val="0"/>
              </a:spcAft>
            </a:pPr>
            <a:r>
              <a:rPr lang="fr-FR" sz="1000" dirty="0" err="1">
                <a:latin typeface="+mn-lt"/>
              </a:rPr>
              <a:t>eHealth</a:t>
            </a:r>
            <a:r>
              <a:rPr lang="fr-FR" sz="1000" dirty="0">
                <a:latin typeface="+mn-lt"/>
              </a:rPr>
              <a:t> Architect</a:t>
            </a:r>
            <a:br>
              <a:rPr lang="fr-FR" sz="1000" dirty="0">
                <a:latin typeface="+mn-lt"/>
              </a:rPr>
            </a:br>
            <a:r>
              <a:rPr lang="fr-FR" sz="1000" dirty="0" err="1">
                <a:latin typeface="+mn-lt"/>
              </a:rPr>
              <a:t>Founder</a:t>
            </a:r>
            <a:r>
              <a:rPr lang="fr-FR" sz="1000" dirty="0">
                <a:latin typeface="+mn-lt"/>
              </a:rPr>
              <a:t> of ahdis.ag</a:t>
            </a:r>
            <a:br>
              <a:rPr lang="fr-FR" sz="1000" dirty="0">
                <a:latin typeface="+mn-lt"/>
              </a:rPr>
            </a:br>
            <a:r>
              <a:rPr lang="fr-FR" sz="1000" dirty="0">
                <a:latin typeface="+mn-lt"/>
              </a:rPr>
              <a:t>IHE International ITI </a:t>
            </a:r>
            <a:r>
              <a:rPr lang="fr-FR" sz="1000" dirty="0" err="1">
                <a:latin typeface="+mn-lt"/>
              </a:rPr>
              <a:t>Technical</a:t>
            </a:r>
            <a:r>
              <a:rPr lang="fr-FR" sz="1000" dirty="0">
                <a:latin typeface="+mn-lt"/>
              </a:rPr>
              <a:t> </a:t>
            </a:r>
            <a:r>
              <a:rPr lang="fr-FR" sz="1000" dirty="0" err="1">
                <a:latin typeface="+mn-lt"/>
              </a:rPr>
              <a:t>Commitee</a:t>
            </a:r>
            <a:r>
              <a:rPr lang="fr-FR" sz="1000" dirty="0">
                <a:latin typeface="+mn-lt"/>
              </a:rPr>
              <a:t> Co-Chair</a:t>
            </a:r>
            <a:br>
              <a:rPr lang="fr-FR" sz="1000" dirty="0">
                <a:latin typeface="+mn-lt"/>
              </a:rPr>
            </a:br>
            <a:r>
              <a:rPr lang="fr-FR" sz="1000" dirty="0">
                <a:latin typeface="+mn-lt"/>
              </a:rPr>
              <a:t>IHE Suisse </a:t>
            </a:r>
            <a:r>
              <a:rPr lang="fr-FR" sz="1000" dirty="0" err="1">
                <a:latin typeface="+mn-lt"/>
              </a:rPr>
              <a:t>member</a:t>
            </a:r>
            <a:br>
              <a:rPr lang="fr-FR" sz="1000" dirty="0">
                <a:latin typeface="+mn-lt"/>
              </a:rPr>
            </a:br>
            <a:r>
              <a:rPr lang="fr-FR" sz="1000" dirty="0">
                <a:latin typeface="+mn-lt"/>
              </a:rPr>
              <a:t>HL7.ch </a:t>
            </a:r>
            <a:r>
              <a:rPr lang="fr-FR" sz="1000" dirty="0" err="1">
                <a:latin typeface="+mn-lt"/>
              </a:rPr>
              <a:t>member</a:t>
            </a:r>
            <a:r>
              <a:rPr lang="fr-FR" sz="1000" dirty="0">
                <a:latin typeface="+mn-lt"/>
              </a:rPr>
              <a:t> </a:t>
            </a:r>
            <a:br>
              <a:rPr lang="fr-FR" sz="1000" dirty="0">
                <a:latin typeface="+mn-lt"/>
              </a:rPr>
            </a:br>
            <a:endParaRPr lang="it-IT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0474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27/03/2023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Hot profiles for CAT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793791"/>
            <a:ext cx="8215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https://profiles.ihe.net/ITI/BALP/index.html</a:t>
            </a:r>
            <a:endParaRPr lang="en-US">
              <a:cs typeface="Arial" charset="0"/>
            </a:endParaRPr>
          </a:p>
        </p:txBody>
      </p:sp>
      <p:pic>
        <p:nvPicPr>
          <p:cNvPr id="6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216FEA-A6E0-2F0F-3A02-96601BC9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70" y="1192172"/>
            <a:ext cx="5783093" cy="45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67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27/03/2023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21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Hot profiles for CAT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655292"/>
            <a:ext cx="82150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https://profiles.ihe.net/ITI/mCSD/issues.html</a:t>
            </a:r>
            <a:endParaRPr lang="en-US">
              <a:cs typeface="Arial" charset="0"/>
            </a:endParaRPr>
          </a:p>
          <a:p>
            <a:pPr algn="l"/>
            <a:endParaRPr lang="en-US" dirty="0">
              <a:cs typeface="Arial"/>
            </a:endParaRPr>
          </a:p>
        </p:txBody>
      </p:sp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6B367E-9292-A7EE-7E29-AF3F0A5C8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61" y="1368267"/>
            <a:ext cx="9475551" cy="398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50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27/03/2023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22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Hot profiles in development</a:t>
            </a:r>
            <a:endParaRPr lang="en-US" dirty="0" err="1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101296"/>
            <a:ext cx="821500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https://build.fhir.org/ig/IHE/ITI.Scheduling/volume-1.html</a:t>
            </a:r>
            <a:endParaRPr lang="en-US">
              <a:cs typeface="Arial" charset="0"/>
            </a:endParaRPr>
          </a:p>
          <a:p>
            <a:pPr algn="l"/>
            <a:r>
              <a:rPr lang="en-US" dirty="0">
                <a:latin typeface="Arial"/>
                <a:cs typeface="Arial"/>
                <a:hlinkClick r:id="rId3"/>
              </a:rPr>
              <a:t>http://build.fhir.org/ig/IHE/ITI.PCF/branches/master/index.html</a:t>
            </a:r>
            <a:endParaRPr lang="en-US"/>
          </a:p>
          <a:p>
            <a:pPr algn="l"/>
            <a:r>
              <a:rPr lang="en-US" dirty="0">
                <a:latin typeface="Arial"/>
                <a:cs typeface="Arial"/>
                <a:hlinkClick r:id="rId4"/>
              </a:rPr>
              <a:t>https://github.com/IHE/ITI.DSUBm</a:t>
            </a:r>
            <a:endParaRPr lang="en-US"/>
          </a:p>
          <a:p>
            <a:pPr algn="l"/>
            <a:endParaRPr lang="en-US" dirty="0">
              <a:cs typeface="Arial"/>
            </a:endParaRPr>
          </a:p>
          <a:p>
            <a:pPr algn="l"/>
            <a:endParaRPr lang="en-US" dirty="0">
              <a:cs typeface="Arial"/>
            </a:endParaRPr>
          </a:p>
          <a:p>
            <a:pPr algn="l"/>
            <a:endParaRPr lang="en-US" dirty="0">
              <a:cs typeface="Arial"/>
            </a:endParaRPr>
          </a:p>
        </p:txBody>
      </p:sp>
      <p:pic>
        <p:nvPicPr>
          <p:cNvPr id="6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AD8D84-7BAF-B239-0E34-DC832282B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804" y="1192643"/>
            <a:ext cx="8073147" cy="3078417"/>
          </a:xfrm>
          <a:prstGeom prst="rect">
            <a:avLst/>
          </a:prstGeom>
        </p:spPr>
      </p:pic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DDD605-65B0-5E9E-6AB1-6223DEA0C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6209" y="1823038"/>
            <a:ext cx="7161178" cy="3434849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B65E1B1B-922E-C551-87E5-2C462DA61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187" y="2803651"/>
            <a:ext cx="5337242" cy="206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66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D6D8DB07-5213-5946-B4CC-BF2B19971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502" y="4271502"/>
            <a:ext cx="2407902" cy="633934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it-IT" sz="2800" dirty="0">
                <a:latin typeface="+mn-lt"/>
                <a:cs typeface="Arial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4042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66EE226-DA1F-D5C5-8983-1E1825B2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2023 IHE-Europe Connectathon Week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17C23F9-201F-ED80-9868-F24CBDCAAC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58875"/>
            <a:ext cx="10361613" cy="361950"/>
          </a:xfrm>
        </p:spPr>
        <p:txBody>
          <a:bodyPr/>
          <a:lstStyle/>
          <a:p>
            <a:r>
              <a:rPr lang="en-US"/>
              <a:t>The IHE Connectathon will take place 25-29 September 2023 in Rennes, France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9FC6B1AB-D685-073A-1525-6D84499FC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4656"/>
            <a:ext cx="12192000" cy="407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71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377526-AD3A-5CFA-206E-2A94BC47C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02/02/2023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7348F1-15A0-7DCB-1C2D-F5E427117E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9B05CE5-5F90-B6C5-02D5-234C62CE1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How to register to the event?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D249A45E-2279-795C-5763-4FC6C549F4B8}"/>
              </a:ext>
            </a:extLst>
          </p:cNvPr>
          <p:cNvGrpSpPr/>
          <p:nvPr/>
        </p:nvGrpSpPr>
        <p:grpSpPr>
          <a:xfrm>
            <a:off x="1195279" y="1848820"/>
            <a:ext cx="5612868" cy="820384"/>
            <a:chOff x="3473209" y="4561719"/>
            <a:chExt cx="5612868" cy="820384"/>
          </a:xfrm>
        </p:grpSpPr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0389A6E7-62A3-EFBC-453D-7A52E237A794}"/>
                </a:ext>
              </a:extLst>
            </p:cNvPr>
            <p:cNvGrpSpPr/>
            <p:nvPr/>
          </p:nvGrpSpPr>
          <p:grpSpPr>
            <a:xfrm>
              <a:off x="3473209" y="4561719"/>
              <a:ext cx="5612868" cy="820384"/>
              <a:chOff x="2515662" y="4497255"/>
              <a:chExt cx="7442493" cy="1190659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7F5A2C6-BFA4-0BE9-EE87-1747409EFDA0}"/>
                  </a:ext>
                </a:extLst>
              </p:cNvPr>
              <p:cNvSpPr/>
              <p:nvPr/>
            </p:nvSpPr>
            <p:spPr>
              <a:xfrm>
                <a:off x="3700278" y="4497255"/>
                <a:ext cx="6071881" cy="114299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>
                    <a:lumMod val="85000"/>
                  </a:schemeClr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fortaa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13">
                <a:extLst>
                  <a:ext uri="{FF2B5EF4-FFF2-40B4-BE49-F238E27FC236}">
                    <a16:creationId xmlns:a16="http://schemas.microsoft.com/office/drawing/2014/main" id="{6763753A-D548-4866-A06D-44521521A18A}"/>
                  </a:ext>
                </a:extLst>
              </p:cNvPr>
              <p:cNvSpPr/>
              <p:nvPr/>
            </p:nvSpPr>
            <p:spPr>
              <a:xfrm>
                <a:off x="3658662" y="4544914"/>
                <a:ext cx="1143001" cy="1143000"/>
              </a:xfrm>
              <a:custGeom>
                <a:avLst/>
                <a:gdLst>
                  <a:gd name="connsiteX0" fmla="*/ 0 w 1143000"/>
                  <a:gd name="connsiteY0" fmla="*/ 0 h 1143000"/>
                  <a:gd name="connsiteX1" fmla="*/ 1143000 w 1143000"/>
                  <a:gd name="connsiteY1" fmla="*/ 0 h 1143000"/>
                  <a:gd name="connsiteX2" fmla="*/ 0 w 1143000"/>
                  <a:gd name="connsiteY2" fmla="*/ 114300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0" h="1143000">
                    <a:moveTo>
                      <a:pt x="0" y="0"/>
                    </a:moveTo>
                    <a:lnTo>
                      <a:pt x="1143000" y="0"/>
                    </a:lnTo>
                    <a:cubicBezTo>
                      <a:pt x="1143000" y="631261"/>
                      <a:pt x="631261" y="1143000"/>
                      <a:pt x="0" y="1143000"/>
                    </a:cubicBezTo>
                    <a:close/>
                  </a:path>
                </a:pathLst>
              </a:custGeom>
              <a:solidFill>
                <a:srgbClr val="E30613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fortaa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14">
                <a:extLst>
                  <a:ext uri="{FF2B5EF4-FFF2-40B4-BE49-F238E27FC236}">
                    <a16:creationId xmlns:a16="http://schemas.microsoft.com/office/drawing/2014/main" id="{6BE0E140-DF4D-74F0-2B17-DA30C0937216}"/>
                  </a:ext>
                </a:extLst>
              </p:cNvPr>
              <p:cNvSpPr/>
              <p:nvPr/>
            </p:nvSpPr>
            <p:spPr>
              <a:xfrm flipH="1" flipV="1">
                <a:off x="2515662" y="4544914"/>
                <a:ext cx="1143001" cy="1143000"/>
              </a:xfrm>
              <a:custGeom>
                <a:avLst/>
                <a:gdLst>
                  <a:gd name="connsiteX0" fmla="*/ 0 w 1143000"/>
                  <a:gd name="connsiteY0" fmla="*/ 0 h 1143000"/>
                  <a:gd name="connsiteX1" fmla="*/ 1143000 w 1143000"/>
                  <a:gd name="connsiteY1" fmla="*/ 0 h 1143000"/>
                  <a:gd name="connsiteX2" fmla="*/ 0 w 1143000"/>
                  <a:gd name="connsiteY2" fmla="*/ 114300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0" h="1143000">
                    <a:moveTo>
                      <a:pt x="0" y="0"/>
                    </a:moveTo>
                    <a:lnTo>
                      <a:pt x="1143000" y="0"/>
                    </a:lnTo>
                    <a:cubicBezTo>
                      <a:pt x="1143000" y="631261"/>
                      <a:pt x="631261" y="1143000"/>
                      <a:pt x="0" y="1143000"/>
                    </a:cubicBezTo>
                    <a:close/>
                  </a:path>
                </a:pathLst>
              </a:custGeom>
              <a:solidFill>
                <a:srgbClr val="FF339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fortaa"/>
                  <a:ea typeface="+mn-ea"/>
                  <a:cs typeface="+mn-cs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1B69E9D-4324-36A4-EE1D-F92D6BEFACA5}"/>
                  </a:ext>
                </a:extLst>
              </p:cNvPr>
              <p:cNvSpPr/>
              <p:nvPr/>
            </p:nvSpPr>
            <p:spPr>
              <a:xfrm>
                <a:off x="9813775" y="4499497"/>
                <a:ext cx="144380" cy="1142998"/>
              </a:xfrm>
              <a:prstGeom prst="rect">
                <a:avLst/>
              </a:prstGeom>
              <a:solidFill>
                <a:srgbClr val="E30613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fortaa"/>
                  <a:ea typeface="+mn-ea"/>
                  <a:cs typeface="+mn-cs"/>
                </a:endParaRPr>
              </a:p>
            </p:txBody>
          </p:sp>
        </p:grpSp>
        <p:sp>
          <p:nvSpPr>
            <p:cNvPr id="41" name="TextBox 32">
              <a:extLst>
                <a:ext uri="{FF2B5EF4-FFF2-40B4-BE49-F238E27FC236}">
                  <a16:creationId xmlns:a16="http://schemas.microsoft.com/office/drawing/2014/main" id="{5D81BD22-8391-CB76-5C57-D9766C7C354A}"/>
                </a:ext>
              </a:extLst>
            </p:cNvPr>
            <p:cNvSpPr txBox="1"/>
            <p:nvPr/>
          </p:nvSpPr>
          <p:spPr>
            <a:xfrm>
              <a:off x="4370812" y="4615414"/>
              <a:ext cx="6222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</a:rPr>
                <a:t>02</a:t>
              </a:r>
            </a:p>
          </p:txBody>
        </p:sp>
        <p:pic>
          <p:nvPicPr>
            <p:cNvPr id="42" name="Picture 37">
              <a:extLst>
                <a:ext uri="{FF2B5EF4-FFF2-40B4-BE49-F238E27FC236}">
                  <a16:creationId xmlns:a16="http://schemas.microsoft.com/office/drawing/2014/main" id="{9249AE68-F127-9210-98A9-E23BCEC93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37"/>
            <a:stretch/>
          </p:blipFill>
          <p:spPr>
            <a:xfrm>
              <a:off x="3733178" y="4827624"/>
              <a:ext cx="511619" cy="392463"/>
            </a:xfrm>
            <a:prstGeom prst="rect">
              <a:avLst/>
            </a:prstGeom>
          </p:spPr>
        </p:pic>
        <p:sp>
          <p:nvSpPr>
            <p:cNvPr id="43" name="TextBox 43">
              <a:extLst>
                <a:ext uri="{FF2B5EF4-FFF2-40B4-BE49-F238E27FC236}">
                  <a16:creationId xmlns:a16="http://schemas.microsoft.com/office/drawing/2014/main" id="{80095C77-A75B-EB9D-5E74-3C5A25361B97}"/>
                </a:ext>
              </a:extLst>
            </p:cNvPr>
            <p:cNvSpPr txBox="1"/>
            <p:nvPr/>
          </p:nvSpPr>
          <p:spPr>
            <a:xfrm>
              <a:off x="5250366" y="4947128"/>
              <a:ext cx="18261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swald" panose="02000503000000000000" pitchFamily="2" charset="0"/>
                </a:rPr>
                <a:t>Register your systems under test: 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swald" panose="02000503000000000000" pitchFamily="2" charset="0"/>
                  <a:hlinkClick r:id="rId4"/>
                </a:rPr>
                <a:t>how-to</a:t>
              </a:r>
              <a:endPara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swald" panose="02000503000000000000" pitchFamily="2" charset="0"/>
              </a:endParaRPr>
            </a:p>
          </p:txBody>
        </p:sp>
        <p:sp>
          <p:nvSpPr>
            <p:cNvPr id="44" name="TextBox 44">
              <a:extLst>
                <a:ext uri="{FF2B5EF4-FFF2-40B4-BE49-F238E27FC236}">
                  <a16:creationId xmlns:a16="http://schemas.microsoft.com/office/drawing/2014/main" id="{CF40F986-23D8-5466-D69E-847FFE795710}"/>
                </a:ext>
              </a:extLst>
            </p:cNvPr>
            <p:cNvSpPr txBox="1"/>
            <p:nvPr/>
          </p:nvSpPr>
          <p:spPr>
            <a:xfrm>
              <a:off x="5291340" y="4658479"/>
              <a:ext cx="19062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err="1">
                  <a:ln>
                    <a:noFill/>
                  </a:ln>
                  <a:solidFill>
                    <a:srgbClr val="008080"/>
                  </a:solidFill>
                  <a:effectLst/>
                  <a:uLnTx/>
                  <a:uFillTx/>
                  <a:latin typeface="Oswald" panose="02000503000000000000" pitchFamily="2" charset="0"/>
                </a:rPr>
                <a:t>What</a:t>
              </a:r>
              <a:r>
                <a: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srgbClr val="008080"/>
                  </a:solidFill>
                  <a:effectLst/>
                  <a:uLnTx/>
                  <a:uFillTx/>
                  <a:latin typeface="Oswald" panose="02000503000000000000" pitchFamily="2" charset="0"/>
                </a:rPr>
                <a:t> do </a:t>
              </a:r>
              <a:r>
                <a:rPr kumimoji="0" lang="fr-FR" sz="1400" b="0" i="0" u="none" strike="noStrike" kern="0" cap="none" spc="0" normalizeH="0" baseline="0" noProof="0" err="1">
                  <a:ln>
                    <a:noFill/>
                  </a:ln>
                  <a:solidFill>
                    <a:srgbClr val="008080"/>
                  </a:solidFill>
                  <a:effectLst/>
                  <a:uLnTx/>
                  <a:uFillTx/>
                  <a:latin typeface="Oswald" panose="02000503000000000000" pitchFamily="2" charset="0"/>
                </a:rPr>
                <a:t>you</a:t>
              </a:r>
              <a:r>
                <a: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srgbClr val="008080"/>
                  </a:solidFill>
                  <a:effectLst/>
                  <a:uLnTx/>
                  <a:uFillTx/>
                  <a:latin typeface="Oswald" panose="02000503000000000000" pitchFamily="2" charset="0"/>
                </a:rPr>
                <a:t> </a:t>
              </a:r>
              <a:r>
                <a:rPr kumimoji="0" lang="fr-FR" sz="1400" b="0" i="0" u="none" strike="noStrike" kern="0" cap="none" spc="0" normalizeH="0" baseline="0" noProof="0" err="1">
                  <a:ln>
                    <a:noFill/>
                  </a:ln>
                  <a:solidFill>
                    <a:srgbClr val="008080"/>
                  </a:solidFill>
                  <a:effectLst/>
                  <a:uLnTx/>
                  <a:uFillTx/>
                  <a:latin typeface="Oswald" panose="02000503000000000000" pitchFamily="2" charset="0"/>
                </a:rPr>
                <a:t>want</a:t>
              </a:r>
              <a:r>
                <a: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srgbClr val="008080"/>
                  </a:solidFill>
                  <a:effectLst/>
                  <a:uLnTx/>
                  <a:uFillTx/>
                  <a:latin typeface="Oswald" panose="02000503000000000000" pitchFamily="2" charset="0"/>
                </a:rPr>
                <a:t> to test?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7D6F6D64-D004-66E3-43E2-A8D9ABC2862F}"/>
              </a:ext>
            </a:extLst>
          </p:cNvPr>
          <p:cNvGrpSpPr/>
          <p:nvPr/>
        </p:nvGrpSpPr>
        <p:grpSpPr>
          <a:xfrm>
            <a:off x="2487612" y="2745268"/>
            <a:ext cx="5728709" cy="847048"/>
            <a:chOff x="6678716" y="2240934"/>
            <a:chExt cx="5728709" cy="847048"/>
          </a:xfrm>
        </p:grpSpPr>
        <p:grpSp>
          <p:nvGrpSpPr>
            <p:cNvPr id="70" name="Group 21">
              <a:extLst>
                <a:ext uri="{FF2B5EF4-FFF2-40B4-BE49-F238E27FC236}">
                  <a16:creationId xmlns:a16="http://schemas.microsoft.com/office/drawing/2014/main" id="{A79B96DD-6BF5-8540-BE67-45A248C32EBF}"/>
                </a:ext>
              </a:extLst>
            </p:cNvPr>
            <p:cNvGrpSpPr/>
            <p:nvPr/>
          </p:nvGrpSpPr>
          <p:grpSpPr>
            <a:xfrm>
              <a:off x="6678716" y="2240934"/>
              <a:ext cx="5728709" cy="796765"/>
              <a:chOff x="3110461" y="4124519"/>
              <a:chExt cx="7596098" cy="1156379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9B310A3-3835-A1F9-67A9-48F128387D86}"/>
                  </a:ext>
                </a:extLst>
              </p:cNvPr>
              <p:cNvSpPr/>
              <p:nvPr/>
            </p:nvSpPr>
            <p:spPr>
              <a:xfrm>
                <a:off x="4439946" y="4176833"/>
                <a:ext cx="6071883" cy="106501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>
                    <a:lumMod val="85000"/>
                  </a:schemeClr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fortaa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23">
                <a:extLst>
                  <a:ext uri="{FF2B5EF4-FFF2-40B4-BE49-F238E27FC236}">
                    <a16:creationId xmlns:a16="http://schemas.microsoft.com/office/drawing/2014/main" id="{CC77C8AF-6F76-DA82-F14B-4B42798C3DAA}"/>
                  </a:ext>
                </a:extLst>
              </p:cNvPr>
              <p:cNvSpPr/>
              <p:nvPr/>
            </p:nvSpPr>
            <p:spPr>
              <a:xfrm>
                <a:off x="4253462" y="4124519"/>
                <a:ext cx="1142999" cy="1143000"/>
              </a:xfrm>
              <a:custGeom>
                <a:avLst/>
                <a:gdLst>
                  <a:gd name="connsiteX0" fmla="*/ 0 w 1143000"/>
                  <a:gd name="connsiteY0" fmla="*/ 0 h 1143000"/>
                  <a:gd name="connsiteX1" fmla="*/ 1143000 w 1143000"/>
                  <a:gd name="connsiteY1" fmla="*/ 0 h 1143000"/>
                  <a:gd name="connsiteX2" fmla="*/ 0 w 1143000"/>
                  <a:gd name="connsiteY2" fmla="*/ 114300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0" h="1143000">
                    <a:moveTo>
                      <a:pt x="0" y="0"/>
                    </a:moveTo>
                    <a:lnTo>
                      <a:pt x="1143000" y="0"/>
                    </a:lnTo>
                    <a:cubicBezTo>
                      <a:pt x="1143000" y="631261"/>
                      <a:pt x="631261" y="1143000"/>
                      <a:pt x="0" y="1143000"/>
                    </a:cubicBezTo>
                    <a:close/>
                  </a:path>
                </a:pathLst>
              </a:custGeom>
              <a:solidFill>
                <a:srgbClr val="502059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fortaa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24">
                <a:extLst>
                  <a:ext uri="{FF2B5EF4-FFF2-40B4-BE49-F238E27FC236}">
                    <a16:creationId xmlns:a16="http://schemas.microsoft.com/office/drawing/2014/main" id="{4B6BC668-5F40-0755-436A-7A7D12B6EE6C}"/>
                  </a:ext>
                </a:extLst>
              </p:cNvPr>
              <p:cNvSpPr/>
              <p:nvPr/>
            </p:nvSpPr>
            <p:spPr>
              <a:xfrm flipH="1" flipV="1">
                <a:off x="3110461" y="4124520"/>
                <a:ext cx="1142999" cy="1143000"/>
              </a:xfrm>
              <a:custGeom>
                <a:avLst/>
                <a:gdLst>
                  <a:gd name="connsiteX0" fmla="*/ 0 w 1143000"/>
                  <a:gd name="connsiteY0" fmla="*/ 0 h 1143000"/>
                  <a:gd name="connsiteX1" fmla="*/ 1143000 w 1143000"/>
                  <a:gd name="connsiteY1" fmla="*/ 0 h 1143000"/>
                  <a:gd name="connsiteX2" fmla="*/ 0 w 1143000"/>
                  <a:gd name="connsiteY2" fmla="*/ 114300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0" h="1143000">
                    <a:moveTo>
                      <a:pt x="0" y="0"/>
                    </a:moveTo>
                    <a:lnTo>
                      <a:pt x="1143000" y="0"/>
                    </a:lnTo>
                    <a:cubicBezTo>
                      <a:pt x="1143000" y="631261"/>
                      <a:pt x="631261" y="1143000"/>
                      <a:pt x="0" y="1143000"/>
                    </a:cubicBezTo>
                    <a:close/>
                  </a:path>
                </a:pathLst>
              </a:custGeom>
              <a:solidFill>
                <a:srgbClr val="CC00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fortaa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22693FA-DBA1-7225-76DF-FA6125FD5C86}"/>
                  </a:ext>
                </a:extLst>
              </p:cNvPr>
              <p:cNvSpPr/>
              <p:nvPr/>
            </p:nvSpPr>
            <p:spPr>
              <a:xfrm>
                <a:off x="10562179" y="4137899"/>
                <a:ext cx="144380" cy="1142999"/>
              </a:xfrm>
              <a:prstGeom prst="rect">
                <a:avLst/>
              </a:prstGeom>
              <a:solidFill>
                <a:srgbClr val="502059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fortaa"/>
                  <a:ea typeface="+mn-ea"/>
                  <a:cs typeface="+mn-cs"/>
                </a:endParaRPr>
              </a:p>
            </p:txBody>
          </p:sp>
        </p:grpSp>
        <p:sp>
          <p:nvSpPr>
            <p:cNvPr id="71" name="TextBox 34">
              <a:extLst>
                <a:ext uri="{FF2B5EF4-FFF2-40B4-BE49-F238E27FC236}">
                  <a16:creationId xmlns:a16="http://schemas.microsoft.com/office/drawing/2014/main" id="{8D99946D-7EB8-AD34-6CB2-773D1830CCA8}"/>
                </a:ext>
              </a:extLst>
            </p:cNvPr>
            <p:cNvSpPr txBox="1"/>
            <p:nvPr/>
          </p:nvSpPr>
          <p:spPr>
            <a:xfrm>
              <a:off x="7588952" y="2293348"/>
              <a:ext cx="6222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</a:rPr>
                <a:t>03</a:t>
              </a:r>
            </a:p>
          </p:txBody>
        </p:sp>
        <p:pic>
          <p:nvPicPr>
            <p:cNvPr id="72" name="Picture 40">
              <a:extLst>
                <a:ext uri="{FF2B5EF4-FFF2-40B4-BE49-F238E27FC236}">
                  <a16:creationId xmlns:a16="http://schemas.microsoft.com/office/drawing/2014/main" id="{FE629678-6D6E-7E32-C8BC-53DB4D9CD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740"/>
            <a:stretch/>
          </p:blipFill>
          <p:spPr>
            <a:xfrm>
              <a:off x="6981933" y="2444654"/>
              <a:ext cx="461375" cy="355172"/>
            </a:xfrm>
            <a:prstGeom prst="rect">
              <a:avLst/>
            </a:prstGeom>
          </p:spPr>
        </p:pic>
        <p:sp>
          <p:nvSpPr>
            <p:cNvPr id="73" name="TextBox 47">
              <a:extLst>
                <a:ext uri="{FF2B5EF4-FFF2-40B4-BE49-F238E27FC236}">
                  <a16:creationId xmlns:a16="http://schemas.microsoft.com/office/drawing/2014/main" id="{5AA873E4-FC3C-EF10-CFE7-C10A0F1AE6ED}"/>
                </a:ext>
              </a:extLst>
            </p:cNvPr>
            <p:cNvSpPr txBox="1"/>
            <p:nvPr/>
          </p:nvSpPr>
          <p:spPr>
            <a:xfrm>
              <a:off x="8303653" y="2533984"/>
              <a:ext cx="38664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swald" panose="02000503000000000000" pitchFamily="2" charset="0"/>
                </a:rPr>
                <a:t>Register the people who will attend the event in Rennes.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swald" panose="02000503000000000000" pitchFamily="2" charset="0"/>
                </a:rPr>
                <a:t>In case you are still unsure of the names of the attendees, you still have until end of June to perform changes</a:t>
              </a:r>
            </a:p>
          </p:txBody>
        </p:sp>
        <p:sp>
          <p:nvSpPr>
            <p:cNvPr id="74" name="TextBox 48">
              <a:extLst>
                <a:ext uri="{FF2B5EF4-FFF2-40B4-BE49-F238E27FC236}">
                  <a16:creationId xmlns:a16="http://schemas.microsoft.com/office/drawing/2014/main" id="{4ACF8264-7D8C-E0EB-4E46-C13BDC75E34C}"/>
                </a:ext>
              </a:extLst>
            </p:cNvPr>
            <p:cNvSpPr txBox="1"/>
            <p:nvPr/>
          </p:nvSpPr>
          <p:spPr>
            <a:xfrm>
              <a:off x="8398043" y="2304412"/>
              <a:ext cx="20088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rgbClr val="008080"/>
                  </a:solidFill>
                  <a:effectLst/>
                  <a:uLnTx/>
                  <a:uFillTx/>
                  <a:latin typeface="Oswald" panose="02000503000000000000" pitchFamily="2" charset="0"/>
                </a:rPr>
                <a:t>Who will attend in Rennes ?</a:t>
              </a:r>
            </a:p>
          </p:txBody>
        </p:sp>
      </p:grp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A7C7E916-B303-B34E-4A1F-9EDB01631E5D}"/>
              </a:ext>
            </a:extLst>
          </p:cNvPr>
          <p:cNvGrpSpPr/>
          <p:nvPr/>
        </p:nvGrpSpPr>
        <p:grpSpPr>
          <a:xfrm>
            <a:off x="3581400" y="3677308"/>
            <a:ext cx="5738053" cy="828047"/>
            <a:chOff x="5039369" y="3412073"/>
            <a:chExt cx="5738053" cy="828047"/>
          </a:xfrm>
        </p:grpSpPr>
        <p:grpSp>
          <p:nvGrpSpPr>
            <p:cNvPr id="91" name="Groupe 90">
              <a:extLst>
                <a:ext uri="{FF2B5EF4-FFF2-40B4-BE49-F238E27FC236}">
                  <a16:creationId xmlns:a16="http://schemas.microsoft.com/office/drawing/2014/main" id="{46D6E906-0F8B-137E-536E-A33258A1F43E}"/>
                </a:ext>
              </a:extLst>
            </p:cNvPr>
            <p:cNvGrpSpPr/>
            <p:nvPr/>
          </p:nvGrpSpPr>
          <p:grpSpPr>
            <a:xfrm>
              <a:off x="5039369" y="3412073"/>
              <a:ext cx="5738053" cy="828047"/>
              <a:chOff x="5059896" y="3491132"/>
              <a:chExt cx="5738053" cy="828047"/>
            </a:xfrm>
          </p:grpSpPr>
          <p:grpSp>
            <p:nvGrpSpPr>
              <p:cNvPr id="93" name="Group 16">
                <a:extLst>
                  <a:ext uri="{FF2B5EF4-FFF2-40B4-BE49-F238E27FC236}">
                    <a16:creationId xmlns:a16="http://schemas.microsoft.com/office/drawing/2014/main" id="{D504A2B4-2236-675E-5E0C-E2107ED23F24}"/>
                  </a:ext>
                </a:extLst>
              </p:cNvPr>
              <p:cNvGrpSpPr/>
              <p:nvPr/>
            </p:nvGrpSpPr>
            <p:grpSpPr>
              <a:xfrm>
                <a:off x="5059896" y="3491132"/>
                <a:ext cx="5719976" cy="828047"/>
                <a:chOff x="2873543" y="4248847"/>
                <a:chExt cx="6665910" cy="1201781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F25FEA54-4546-D201-4FEA-BA94A1CE1D4E}"/>
                    </a:ext>
                  </a:extLst>
                </p:cNvPr>
                <p:cNvSpPr/>
                <p:nvPr/>
              </p:nvSpPr>
              <p:spPr>
                <a:xfrm>
                  <a:off x="4018687" y="4281557"/>
                  <a:ext cx="5336480" cy="1091871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chemeClr val="accent3">
                      <a:lumMod val="85000"/>
                    </a:schemeClr>
                  </a:solidFill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fortaa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: Shape 18">
                  <a:extLst>
                    <a:ext uri="{FF2B5EF4-FFF2-40B4-BE49-F238E27FC236}">
                      <a16:creationId xmlns:a16="http://schemas.microsoft.com/office/drawing/2014/main" id="{67E2F72D-3B36-20B0-A325-418146A2D305}"/>
                    </a:ext>
                  </a:extLst>
                </p:cNvPr>
                <p:cNvSpPr/>
                <p:nvPr/>
              </p:nvSpPr>
              <p:spPr>
                <a:xfrm>
                  <a:off x="4018439" y="4250306"/>
                  <a:ext cx="1143000" cy="1143000"/>
                </a:xfrm>
                <a:custGeom>
                  <a:avLst/>
                  <a:gdLst>
                    <a:gd name="connsiteX0" fmla="*/ 0 w 1143000"/>
                    <a:gd name="connsiteY0" fmla="*/ 0 h 1143000"/>
                    <a:gd name="connsiteX1" fmla="*/ 1143000 w 1143000"/>
                    <a:gd name="connsiteY1" fmla="*/ 0 h 1143000"/>
                    <a:gd name="connsiteX2" fmla="*/ 0 w 1143000"/>
                    <a:gd name="connsiteY2" fmla="*/ 1143000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0" h="1143000">
                      <a:moveTo>
                        <a:pt x="0" y="0"/>
                      </a:moveTo>
                      <a:lnTo>
                        <a:pt x="1143000" y="0"/>
                      </a:lnTo>
                      <a:cubicBezTo>
                        <a:pt x="1143000" y="631261"/>
                        <a:pt x="631261" y="1143000"/>
                        <a:pt x="0" y="1143000"/>
                      </a:cubicBezTo>
                      <a:close/>
                    </a:path>
                  </a:pathLst>
                </a:custGeom>
                <a:solidFill>
                  <a:srgbClr val="223A89">
                    <a:lumMod val="40000"/>
                    <a:lumOff val="6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fortaa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19">
                  <a:extLst>
                    <a:ext uri="{FF2B5EF4-FFF2-40B4-BE49-F238E27FC236}">
                      <a16:creationId xmlns:a16="http://schemas.microsoft.com/office/drawing/2014/main" id="{93DC0475-C880-DA5E-3286-960F934C9479}"/>
                    </a:ext>
                  </a:extLst>
                </p:cNvPr>
                <p:cNvSpPr/>
                <p:nvPr/>
              </p:nvSpPr>
              <p:spPr>
                <a:xfrm flipH="1" flipV="1">
                  <a:off x="2873543" y="4248847"/>
                  <a:ext cx="1143000" cy="1143000"/>
                </a:xfrm>
                <a:custGeom>
                  <a:avLst/>
                  <a:gdLst>
                    <a:gd name="connsiteX0" fmla="*/ 0 w 1143000"/>
                    <a:gd name="connsiteY0" fmla="*/ 0 h 1143000"/>
                    <a:gd name="connsiteX1" fmla="*/ 1143000 w 1143000"/>
                    <a:gd name="connsiteY1" fmla="*/ 0 h 1143000"/>
                    <a:gd name="connsiteX2" fmla="*/ 0 w 1143000"/>
                    <a:gd name="connsiteY2" fmla="*/ 1143000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0" h="1143000">
                      <a:moveTo>
                        <a:pt x="0" y="0"/>
                      </a:moveTo>
                      <a:lnTo>
                        <a:pt x="1143000" y="0"/>
                      </a:lnTo>
                      <a:cubicBezTo>
                        <a:pt x="1143000" y="631261"/>
                        <a:pt x="631261" y="1143000"/>
                        <a:pt x="0" y="114300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fortaa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E681BE2-14E8-14E8-E05E-492FD4E3C1B6}"/>
                    </a:ext>
                  </a:extLst>
                </p:cNvPr>
                <p:cNvSpPr/>
                <p:nvPr/>
              </p:nvSpPr>
              <p:spPr>
                <a:xfrm>
                  <a:off x="9395073" y="4307628"/>
                  <a:ext cx="144380" cy="1143000"/>
                </a:xfrm>
                <a:prstGeom prst="rect">
                  <a:avLst/>
                </a:prstGeom>
                <a:solidFill>
                  <a:srgbClr val="223A89">
                    <a:lumMod val="40000"/>
                    <a:lumOff val="6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mfortaa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4" name="TextBox 33">
                <a:extLst>
                  <a:ext uri="{FF2B5EF4-FFF2-40B4-BE49-F238E27FC236}">
                    <a16:creationId xmlns:a16="http://schemas.microsoft.com/office/drawing/2014/main" id="{F75DDA12-20EC-7249-0BA1-2915EA66E434}"/>
                  </a:ext>
                </a:extLst>
              </p:cNvPr>
              <p:cNvSpPr txBox="1"/>
              <p:nvPr/>
            </p:nvSpPr>
            <p:spPr>
              <a:xfrm>
                <a:off x="6064422" y="3525391"/>
                <a:ext cx="6254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swald" panose="02000503000000000000" pitchFamily="2" charset="0"/>
                  </a:rPr>
                  <a:t>04</a:t>
                </a:r>
              </a:p>
            </p:txBody>
          </p:sp>
          <p:pic>
            <p:nvPicPr>
              <p:cNvPr id="95" name="Picture 36">
                <a:extLst>
                  <a:ext uri="{FF2B5EF4-FFF2-40B4-BE49-F238E27FC236}">
                    <a16:creationId xmlns:a16="http://schemas.microsoft.com/office/drawing/2014/main" id="{B2A7258C-65DE-26BD-388F-765ECC38E1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215"/>
              <a:stretch/>
            </p:blipFill>
            <p:spPr>
              <a:xfrm>
                <a:off x="5431910" y="3704491"/>
                <a:ext cx="517899" cy="405903"/>
              </a:xfrm>
              <a:prstGeom prst="rect">
                <a:avLst/>
              </a:prstGeom>
            </p:spPr>
          </p:pic>
          <p:sp>
            <p:nvSpPr>
              <p:cNvPr id="96" name="TextBox 45">
                <a:extLst>
                  <a:ext uri="{FF2B5EF4-FFF2-40B4-BE49-F238E27FC236}">
                    <a16:creationId xmlns:a16="http://schemas.microsoft.com/office/drawing/2014/main" id="{EE6F917B-CAA4-ED55-2566-7C60E40A3E0B}"/>
                  </a:ext>
                </a:extLst>
              </p:cNvPr>
              <p:cNvSpPr txBox="1"/>
              <p:nvPr/>
            </p:nvSpPr>
            <p:spPr>
              <a:xfrm>
                <a:off x="6539921" y="3732031"/>
                <a:ext cx="425802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swald" panose="02000503000000000000" pitchFamily="2" charset="0"/>
                  </a:rPr>
                  <a:t>Check the relevant boxes in the first section of the document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swald" panose="02000503000000000000" pitchFamily="2" charset="0"/>
                  </a:rPr>
                  <a:t>Add your name where asked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swald" panose="02000503000000000000" pitchFamily="2" charset="0"/>
                  </a:rPr>
                  <a:t>Send the form to </a:t>
                </a: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swald" panose="02000503000000000000" pitchFamily="2" charset="0"/>
                    <a:hlinkClick r:id="rId9"/>
                  </a:rPr>
                  <a:t>office@ihe-europe.net</a:t>
                </a: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swald" panose="02000503000000000000" pitchFamily="2" charset="0"/>
                  </a:rPr>
                  <a:t> and </a:t>
                </a: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swald" panose="02000503000000000000" pitchFamily="2" charset="0"/>
                    <a:hlinkClick r:id="rId10"/>
                  </a:rPr>
                  <a:t>technical.manager@ihe-europe.net</a:t>
                </a: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swald" panose="02000503000000000000" pitchFamily="2" charset="0"/>
                  </a:rPr>
                  <a:t>  </a:t>
                </a:r>
              </a:p>
            </p:txBody>
          </p:sp>
        </p:grpSp>
        <p:sp>
          <p:nvSpPr>
            <p:cNvPr id="92" name="TextBox 46">
              <a:extLst>
                <a:ext uri="{FF2B5EF4-FFF2-40B4-BE49-F238E27FC236}">
                  <a16:creationId xmlns:a16="http://schemas.microsoft.com/office/drawing/2014/main" id="{4C0F40D0-15CF-F599-D0D8-455BCB94AA65}"/>
                </a:ext>
              </a:extLst>
            </p:cNvPr>
            <p:cNvSpPr txBox="1"/>
            <p:nvPr/>
          </p:nvSpPr>
          <p:spPr>
            <a:xfrm>
              <a:off x="7002598" y="3430942"/>
              <a:ext cx="1382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err="1">
                  <a:ln>
                    <a:noFill/>
                  </a:ln>
                  <a:solidFill>
                    <a:srgbClr val="008080"/>
                  </a:solidFill>
                  <a:effectLst/>
                  <a:uLnTx/>
                  <a:uFillTx/>
                  <a:latin typeface="Oswald" panose="02000503000000000000" pitchFamily="2" charset="0"/>
                </a:rPr>
                <a:t>Generate</a:t>
              </a:r>
              <a:r>
                <a:rPr kumimoji="0" lang="fr-FR" sz="1400" b="0" i="0" u="none" strike="noStrike" kern="0" cap="none" spc="0" normalizeH="0" baseline="0" noProof="0">
                  <a:ln>
                    <a:noFill/>
                  </a:ln>
                  <a:solidFill>
                    <a:srgbClr val="008080"/>
                  </a:solidFill>
                  <a:effectLst/>
                  <a:uLnTx/>
                  <a:uFillTx/>
                  <a:latin typeface="Oswald" panose="02000503000000000000" pitchFamily="2" charset="0"/>
                </a:rPr>
                <a:t> </a:t>
              </a:r>
              <a:r>
                <a:rPr kumimoji="0" lang="fr-FR" sz="1400" b="0" i="0" u="none" strike="noStrike" kern="0" cap="none" spc="0" normalizeH="0" baseline="0" noProof="0" err="1">
                  <a:ln>
                    <a:noFill/>
                  </a:ln>
                  <a:solidFill>
                    <a:srgbClr val="008080"/>
                  </a:solidFill>
                  <a:effectLst/>
                  <a:uLnTx/>
                  <a:uFillTx/>
                  <a:latin typeface="Oswald" panose="02000503000000000000" pitchFamily="2" charset="0"/>
                </a:rPr>
                <a:t>Contract</a:t>
              </a: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Oswald" panose="02000503000000000000" pitchFamily="2" charset="0"/>
              </a:endParaRPr>
            </a:p>
          </p:txBody>
        </p:sp>
      </p:grpSp>
      <p:grpSp>
        <p:nvGrpSpPr>
          <p:cNvPr id="130" name="Groupe 129">
            <a:extLst>
              <a:ext uri="{FF2B5EF4-FFF2-40B4-BE49-F238E27FC236}">
                <a16:creationId xmlns:a16="http://schemas.microsoft.com/office/drawing/2014/main" id="{7D74F8C2-3283-9085-0504-8443373B6AC9}"/>
              </a:ext>
            </a:extLst>
          </p:cNvPr>
          <p:cNvGrpSpPr/>
          <p:nvPr/>
        </p:nvGrpSpPr>
        <p:grpSpPr>
          <a:xfrm>
            <a:off x="6024519" y="5487358"/>
            <a:ext cx="5573213" cy="823470"/>
            <a:chOff x="7472091" y="1334467"/>
            <a:chExt cx="5573213" cy="823470"/>
          </a:xfrm>
        </p:grpSpPr>
        <p:grpSp>
          <p:nvGrpSpPr>
            <p:cNvPr id="131" name="Group 26">
              <a:extLst>
                <a:ext uri="{FF2B5EF4-FFF2-40B4-BE49-F238E27FC236}">
                  <a16:creationId xmlns:a16="http://schemas.microsoft.com/office/drawing/2014/main" id="{A42F76CE-AE25-53E2-8555-C4BB48008B24}"/>
                </a:ext>
              </a:extLst>
            </p:cNvPr>
            <p:cNvGrpSpPr/>
            <p:nvPr/>
          </p:nvGrpSpPr>
          <p:grpSpPr>
            <a:xfrm>
              <a:off x="7472091" y="1334467"/>
              <a:ext cx="5573213" cy="788691"/>
              <a:chOff x="2851409" y="4327357"/>
              <a:chExt cx="7389914" cy="1144661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A1D6B43-8B61-4F21-EE43-58E923037864}"/>
                  </a:ext>
                </a:extLst>
              </p:cNvPr>
              <p:cNvSpPr/>
              <p:nvPr/>
            </p:nvSpPr>
            <p:spPr>
              <a:xfrm>
                <a:off x="3978441" y="4327357"/>
                <a:ext cx="6070486" cy="110668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>
                    <a:lumMod val="85000"/>
                  </a:schemeClr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fortaa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28">
                <a:extLst>
                  <a:ext uri="{FF2B5EF4-FFF2-40B4-BE49-F238E27FC236}">
                    <a16:creationId xmlns:a16="http://schemas.microsoft.com/office/drawing/2014/main" id="{FCDAF179-BAD0-8442-1709-5A4631828E12}"/>
                  </a:ext>
                </a:extLst>
              </p:cNvPr>
              <p:cNvSpPr/>
              <p:nvPr/>
            </p:nvSpPr>
            <p:spPr>
              <a:xfrm>
                <a:off x="3978443" y="4327358"/>
                <a:ext cx="1143000" cy="1143001"/>
              </a:xfrm>
              <a:custGeom>
                <a:avLst/>
                <a:gdLst>
                  <a:gd name="connsiteX0" fmla="*/ 0 w 1143000"/>
                  <a:gd name="connsiteY0" fmla="*/ 0 h 1143000"/>
                  <a:gd name="connsiteX1" fmla="*/ 1143000 w 1143000"/>
                  <a:gd name="connsiteY1" fmla="*/ 0 h 1143000"/>
                  <a:gd name="connsiteX2" fmla="*/ 0 w 1143000"/>
                  <a:gd name="connsiteY2" fmla="*/ 114300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0" h="1143000">
                    <a:moveTo>
                      <a:pt x="0" y="0"/>
                    </a:moveTo>
                    <a:lnTo>
                      <a:pt x="1143000" y="0"/>
                    </a:lnTo>
                    <a:cubicBezTo>
                      <a:pt x="1143000" y="631261"/>
                      <a:pt x="631261" y="1143000"/>
                      <a:pt x="0" y="1143000"/>
                    </a:cubicBezTo>
                    <a:close/>
                  </a:path>
                </a:pathLst>
              </a:custGeom>
              <a:solidFill>
                <a:srgbClr val="1E9A92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fortaa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29">
                <a:extLst>
                  <a:ext uri="{FF2B5EF4-FFF2-40B4-BE49-F238E27FC236}">
                    <a16:creationId xmlns:a16="http://schemas.microsoft.com/office/drawing/2014/main" id="{8146283C-28BA-8CFA-5763-DC2652335471}"/>
                  </a:ext>
                </a:extLst>
              </p:cNvPr>
              <p:cNvSpPr/>
              <p:nvPr/>
            </p:nvSpPr>
            <p:spPr>
              <a:xfrm flipH="1" flipV="1">
                <a:off x="2851409" y="4329018"/>
                <a:ext cx="1143001" cy="1143000"/>
              </a:xfrm>
              <a:custGeom>
                <a:avLst/>
                <a:gdLst>
                  <a:gd name="connsiteX0" fmla="*/ 0 w 1143000"/>
                  <a:gd name="connsiteY0" fmla="*/ 0 h 1143000"/>
                  <a:gd name="connsiteX1" fmla="*/ 1143000 w 1143000"/>
                  <a:gd name="connsiteY1" fmla="*/ 0 h 1143000"/>
                  <a:gd name="connsiteX2" fmla="*/ 0 w 1143000"/>
                  <a:gd name="connsiteY2" fmla="*/ 114300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0" h="1143000">
                    <a:moveTo>
                      <a:pt x="0" y="0"/>
                    </a:moveTo>
                    <a:lnTo>
                      <a:pt x="1143000" y="0"/>
                    </a:lnTo>
                    <a:cubicBezTo>
                      <a:pt x="1143000" y="631261"/>
                      <a:pt x="631261" y="1143000"/>
                      <a:pt x="0" y="1143000"/>
                    </a:cubicBezTo>
                    <a:close/>
                  </a:path>
                </a:pathLst>
              </a:custGeom>
              <a:solidFill>
                <a:srgbClr val="1E9A92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fortaa"/>
                  <a:ea typeface="+mn-ea"/>
                  <a:cs typeface="+mn-cs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1C39C0E-63D5-E225-510A-A06FE0DEBF97}"/>
                  </a:ext>
                </a:extLst>
              </p:cNvPr>
              <p:cNvSpPr/>
              <p:nvPr/>
            </p:nvSpPr>
            <p:spPr>
              <a:xfrm>
                <a:off x="10096943" y="4327358"/>
                <a:ext cx="144380" cy="1143000"/>
              </a:xfrm>
              <a:prstGeom prst="rect">
                <a:avLst/>
              </a:prstGeom>
              <a:solidFill>
                <a:srgbClr val="1E9A92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fortaa"/>
                  <a:ea typeface="+mn-ea"/>
                  <a:cs typeface="+mn-cs"/>
                </a:endParaRPr>
              </a:p>
            </p:txBody>
          </p:sp>
        </p:grpSp>
        <p:sp>
          <p:nvSpPr>
            <p:cNvPr id="132" name="TextBox 35">
              <a:extLst>
                <a:ext uri="{FF2B5EF4-FFF2-40B4-BE49-F238E27FC236}">
                  <a16:creationId xmlns:a16="http://schemas.microsoft.com/office/drawing/2014/main" id="{9AEE188D-6CD0-D45F-B043-0346085F6356}"/>
                </a:ext>
              </a:extLst>
            </p:cNvPr>
            <p:cNvSpPr txBox="1"/>
            <p:nvPr/>
          </p:nvSpPr>
          <p:spPr>
            <a:xfrm>
              <a:off x="8322059" y="1399933"/>
              <a:ext cx="6319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</a:rPr>
                <a:t>06</a:t>
              </a:r>
            </a:p>
          </p:txBody>
        </p:sp>
        <p:pic>
          <p:nvPicPr>
            <p:cNvPr id="133" name="Picture 38">
              <a:extLst>
                <a:ext uri="{FF2B5EF4-FFF2-40B4-BE49-F238E27FC236}">
                  <a16:creationId xmlns:a16="http://schemas.microsoft.com/office/drawing/2014/main" id="{1975F8AE-E0B0-35EE-FC8F-6780DD0A4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49"/>
            <a:stretch/>
          </p:blipFill>
          <p:spPr>
            <a:xfrm>
              <a:off x="7775384" y="1581755"/>
              <a:ext cx="522099" cy="390903"/>
            </a:xfrm>
            <a:prstGeom prst="rect">
              <a:avLst/>
            </a:prstGeom>
          </p:spPr>
        </p:pic>
        <p:sp>
          <p:nvSpPr>
            <p:cNvPr id="134" name="TextBox 49">
              <a:extLst>
                <a:ext uri="{FF2B5EF4-FFF2-40B4-BE49-F238E27FC236}">
                  <a16:creationId xmlns:a16="http://schemas.microsoft.com/office/drawing/2014/main" id="{1B8DB4AB-C5B3-5465-A0F4-D22E61D00011}"/>
                </a:ext>
              </a:extLst>
            </p:cNvPr>
            <p:cNvSpPr txBox="1"/>
            <p:nvPr/>
          </p:nvSpPr>
          <p:spPr>
            <a:xfrm>
              <a:off x="8990175" y="1603939"/>
              <a:ext cx="391003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swald" panose="02000503000000000000" pitchFamily="2" charset="0"/>
                </a:rPr>
                <a:t>Upon receipt of the payment on IHE-Europe’s bank account, the </a:t>
              </a:r>
              <a:r>
                <a:rPr kumimoji="0" lang="en-GB" sz="1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swald" panose="02000503000000000000" pitchFamily="2" charset="0"/>
                </a:rPr>
                <a:t>Connectathon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swald" panose="02000503000000000000" pitchFamily="2" charset="0"/>
                </a:rPr>
                <a:t> technical manager will accept your system in the tool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Oswald" panose="02000503000000000000" pitchFamily="2" charset="0"/>
                </a:rPr>
                <a:t>ONLY ACCEPTED SUT CAN SEE THEIR TEST PLAN</a:t>
              </a:r>
              <a:endPara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swald" panose="02000503000000000000" pitchFamily="2" charset="0"/>
              </a:endParaRPr>
            </a:p>
          </p:txBody>
        </p:sp>
        <p:sp>
          <p:nvSpPr>
            <p:cNvPr id="135" name="TextBox 50">
              <a:extLst>
                <a:ext uri="{FF2B5EF4-FFF2-40B4-BE49-F238E27FC236}">
                  <a16:creationId xmlns:a16="http://schemas.microsoft.com/office/drawing/2014/main" id="{7BEA532B-2ABF-F6B5-8C79-24EBC5F7D27C}"/>
                </a:ext>
              </a:extLst>
            </p:cNvPr>
            <p:cNvSpPr txBox="1"/>
            <p:nvPr/>
          </p:nvSpPr>
          <p:spPr>
            <a:xfrm>
              <a:off x="9300727" y="1352222"/>
              <a:ext cx="20986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8080"/>
                  </a:solidFill>
                  <a:effectLst/>
                  <a:uLnTx/>
                  <a:uFillTx/>
                  <a:latin typeface="Oswald" panose="02000503000000000000" pitchFamily="2" charset="0"/>
                </a:rPr>
                <a:t>You are ready to start testing</a:t>
              </a:r>
            </a:p>
          </p:txBody>
        </p:sp>
      </p:grpSp>
      <p:grpSp>
        <p:nvGrpSpPr>
          <p:cNvPr id="160" name="Groupe 159">
            <a:extLst>
              <a:ext uri="{FF2B5EF4-FFF2-40B4-BE49-F238E27FC236}">
                <a16:creationId xmlns:a16="http://schemas.microsoft.com/office/drawing/2014/main" id="{BC1CA342-6F77-3BE7-889B-C425BE3D7A34}"/>
              </a:ext>
            </a:extLst>
          </p:cNvPr>
          <p:cNvGrpSpPr/>
          <p:nvPr/>
        </p:nvGrpSpPr>
        <p:grpSpPr>
          <a:xfrm>
            <a:off x="146294" y="979366"/>
            <a:ext cx="5633569" cy="797512"/>
            <a:chOff x="1725533" y="5669563"/>
            <a:chExt cx="5633569" cy="797512"/>
          </a:xfrm>
        </p:grpSpPr>
        <p:grpSp>
          <p:nvGrpSpPr>
            <p:cNvPr id="161" name="Group 10">
              <a:extLst>
                <a:ext uri="{FF2B5EF4-FFF2-40B4-BE49-F238E27FC236}">
                  <a16:creationId xmlns:a16="http://schemas.microsoft.com/office/drawing/2014/main" id="{6C02C4A1-5530-A963-DDFA-C4E6ECEACC0C}"/>
                </a:ext>
              </a:extLst>
            </p:cNvPr>
            <p:cNvGrpSpPr/>
            <p:nvPr/>
          </p:nvGrpSpPr>
          <p:grpSpPr>
            <a:xfrm>
              <a:off x="1725533" y="5669563"/>
              <a:ext cx="5633569" cy="797512"/>
              <a:chOff x="2472443" y="5362744"/>
              <a:chExt cx="7548696" cy="1157464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4AE170B0-7A6D-B0CD-92C2-6BA932A0F830}"/>
                  </a:ext>
                </a:extLst>
              </p:cNvPr>
              <p:cNvSpPr/>
              <p:nvPr/>
            </p:nvSpPr>
            <p:spPr>
              <a:xfrm>
                <a:off x="3683545" y="5421299"/>
                <a:ext cx="6135896" cy="105813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chemeClr val="accent3">
                    <a:lumMod val="85000"/>
                  </a:schemeClr>
                </a:solidFill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fortaa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5">
                <a:extLst>
                  <a:ext uri="{FF2B5EF4-FFF2-40B4-BE49-F238E27FC236}">
                    <a16:creationId xmlns:a16="http://schemas.microsoft.com/office/drawing/2014/main" id="{CB3B87F9-25E8-15F3-7898-05E3B63FD6E1}"/>
                  </a:ext>
                </a:extLst>
              </p:cNvPr>
              <p:cNvSpPr/>
              <p:nvPr/>
            </p:nvSpPr>
            <p:spPr>
              <a:xfrm>
                <a:off x="3556519" y="5421297"/>
                <a:ext cx="1114831" cy="1094361"/>
              </a:xfrm>
              <a:custGeom>
                <a:avLst/>
                <a:gdLst>
                  <a:gd name="connsiteX0" fmla="*/ 0 w 1143000"/>
                  <a:gd name="connsiteY0" fmla="*/ 0 h 1143000"/>
                  <a:gd name="connsiteX1" fmla="*/ 1143000 w 1143000"/>
                  <a:gd name="connsiteY1" fmla="*/ 0 h 1143000"/>
                  <a:gd name="connsiteX2" fmla="*/ 0 w 1143000"/>
                  <a:gd name="connsiteY2" fmla="*/ 114300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0" h="1143000">
                    <a:moveTo>
                      <a:pt x="0" y="0"/>
                    </a:moveTo>
                    <a:lnTo>
                      <a:pt x="1143000" y="0"/>
                    </a:lnTo>
                    <a:cubicBezTo>
                      <a:pt x="1143000" y="631261"/>
                      <a:pt x="631261" y="1143000"/>
                      <a:pt x="0" y="1143000"/>
                    </a:cubicBezTo>
                    <a:close/>
                  </a:path>
                </a:pathLst>
              </a:custGeom>
              <a:solidFill>
                <a:srgbClr val="FFCC6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fortaa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7">
                <a:extLst>
                  <a:ext uri="{FF2B5EF4-FFF2-40B4-BE49-F238E27FC236}">
                    <a16:creationId xmlns:a16="http://schemas.microsoft.com/office/drawing/2014/main" id="{10F88F84-ECA2-B08E-795C-4EB89F525897}"/>
                  </a:ext>
                </a:extLst>
              </p:cNvPr>
              <p:cNvSpPr/>
              <p:nvPr/>
            </p:nvSpPr>
            <p:spPr>
              <a:xfrm flipH="1" flipV="1">
                <a:off x="2472443" y="5421296"/>
                <a:ext cx="1114832" cy="1098912"/>
              </a:xfrm>
              <a:custGeom>
                <a:avLst/>
                <a:gdLst>
                  <a:gd name="connsiteX0" fmla="*/ 0 w 1143000"/>
                  <a:gd name="connsiteY0" fmla="*/ 0 h 1143000"/>
                  <a:gd name="connsiteX1" fmla="*/ 1143000 w 1143000"/>
                  <a:gd name="connsiteY1" fmla="*/ 0 h 1143000"/>
                  <a:gd name="connsiteX2" fmla="*/ 0 w 1143000"/>
                  <a:gd name="connsiteY2" fmla="*/ 114300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0" h="1143000">
                    <a:moveTo>
                      <a:pt x="0" y="0"/>
                    </a:moveTo>
                    <a:lnTo>
                      <a:pt x="1143000" y="0"/>
                    </a:lnTo>
                    <a:cubicBezTo>
                      <a:pt x="1143000" y="631261"/>
                      <a:pt x="631261" y="1143000"/>
                      <a:pt x="0" y="1143000"/>
                    </a:cubicBezTo>
                    <a:close/>
                  </a:path>
                </a:pathLst>
              </a:custGeom>
              <a:solidFill>
                <a:srgbClr val="FFCC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fortaa"/>
                  <a:ea typeface="+mn-ea"/>
                  <a:cs typeface="+mn-cs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D09CD714-1721-3F86-033E-E35F194B7674}"/>
                  </a:ext>
                </a:extLst>
              </p:cNvPr>
              <p:cNvSpPr/>
              <p:nvPr/>
            </p:nvSpPr>
            <p:spPr>
              <a:xfrm>
                <a:off x="9876759" y="5362744"/>
                <a:ext cx="144380" cy="1143001"/>
              </a:xfrm>
              <a:prstGeom prst="rect">
                <a:avLst/>
              </a:prstGeom>
              <a:solidFill>
                <a:srgbClr val="FFCC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mfortaa"/>
                  <a:ea typeface="+mn-ea"/>
                  <a:cs typeface="+mn-cs"/>
                </a:endParaRPr>
              </a:p>
            </p:txBody>
          </p:sp>
        </p:grp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688305B1-E259-F8F8-CA61-FCB91B3CC000}"/>
                </a:ext>
              </a:extLst>
            </p:cNvPr>
            <p:cNvGrpSpPr/>
            <p:nvPr/>
          </p:nvGrpSpPr>
          <p:grpSpPr>
            <a:xfrm>
              <a:off x="1941547" y="5712449"/>
              <a:ext cx="1216042" cy="584775"/>
              <a:chOff x="1941547" y="5712449"/>
              <a:chExt cx="1216042" cy="584775"/>
            </a:xfrm>
          </p:grpSpPr>
          <p:sp>
            <p:nvSpPr>
              <p:cNvPr id="165" name="TextBox 31">
                <a:extLst>
                  <a:ext uri="{FF2B5EF4-FFF2-40B4-BE49-F238E27FC236}">
                    <a16:creationId xmlns:a16="http://schemas.microsoft.com/office/drawing/2014/main" id="{12E07500-3156-D077-31D3-AD2942B6E520}"/>
                  </a:ext>
                </a:extLst>
              </p:cNvPr>
              <p:cNvSpPr txBox="1"/>
              <p:nvPr/>
            </p:nvSpPr>
            <p:spPr>
              <a:xfrm>
                <a:off x="2586599" y="5712449"/>
                <a:ext cx="57099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swald" panose="02000503000000000000" pitchFamily="2" charset="0"/>
                  </a:rPr>
                  <a:t>01</a:t>
                </a:r>
              </a:p>
            </p:txBody>
          </p:sp>
          <p:pic>
            <p:nvPicPr>
              <p:cNvPr id="166" name="Picture 39">
                <a:extLst>
                  <a:ext uri="{FF2B5EF4-FFF2-40B4-BE49-F238E27FC236}">
                    <a16:creationId xmlns:a16="http://schemas.microsoft.com/office/drawing/2014/main" id="{99251EA0-72EF-F30A-5298-340DC65BF3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43" t="10818" r="8641" b="25359"/>
              <a:stretch/>
            </p:blipFill>
            <p:spPr>
              <a:xfrm>
                <a:off x="1941547" y="5924830"/>
                <a:ext cx="462978" cy="330369"/>
              </a:xfrm>
              <a:prstGeom prst="rect">
                <a:avLst/>
              </a:prstGeom>
            </p:spPr>
          </p:pic>
        </p:grpSp>
        <p:sp>
          <p:nvSpPr>
            <p:cNvPr id="163" name="TextBox 41">
              <a:extLst>
                <a:ext uri="{FF2B5EF4-FFF2-40B4-BE49-F238E27FC236}">
                  <a16:creationId xmlns:a16="http://schemas.microsoft.com/office/drawing/2014/main" id="{20C489F3-C99F-6E2C-6DEC-907E21EDBA94}"/>
                </a:ext>
              </a:extLst>
            </p:cNvPr>
            <p:cNvSpPr txBox="1"/>
            <p:nvPr/>
          </p:nvSpPr>
          <p:spPr>
            <a:xfrm>
              <a:off x="3591421" y="6027634"/>
              <a:ext cx="18261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swald" panose="02000503000000000000" pitchFamily="2" charset="0"/>
                </a:rPr>
                <a:t>Create your account if it is your first time with Gazelle: 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swald" panose="02000503000000000000" pitchFamily="2" charset="0"/>
                  <a:hlinkClick r:id="rId15"/>
                </a:rPr>
                <a:t>how-to</a:t>
              </a:r>
              <a:endPara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swald" panose="02000503000000000000" pitchFamily="2" charset="0"/>
              </a:endParaRPr>
            </a:p>
          </p:txBody>
        </p:sp>
        <p:sp>
          <p:nvSpPr>
            <p:cNvPr id="164" name="TextBox 42">
              <a:extLst>
                <a:ext uri="{FF2B5EF4-FFF2-40B4-BE49-F238E27FC236}">
                  <a16:creationId xmlns:a16="http://schemas.microsoft.com/office/drawing/2014/main" id="{E5866A5E-DC19-B43C-7F83-38F0A7B95DED}"/>
                </a:ext>
              </a:extLst>
            </p:cNvPr>
            <p:cNvSpPr txBox="1"/>
            <p:nvPr/>
          </p:nvSpPr>
          <p:spPr>
            <a:xfrm>
              <a:off x="3510263" y="5771266"/>
              <a:ext cx="31153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8080"/>
                  </a:solidFill>
                  <a:effectLst/>
                  <a:uLnTx/>
                  <a:uFillTx/>
                  <a:latin typeface="Oswald" panose="02000503000000000000" pitchFamily="2" charset="0"/>
                </a:rPr>
                <a:t>Log into Gazelle Test Management</a:t>
              </a:r>
              <a:endParaRPr kumimoji="0" lang="fr-FR" sz="1400" b="0" i="0" u="none" strike="noStrike" kern="0" cap="none" spc="0" normalizeH="0" baseline="0" noProof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Oswald" panose="02000503000000000000" pitchFamily="2" charset="0"/>
              </a:endParaRPr>
            </a:p>
          </p:txBody>
        </p:sp>
      </p:grpSp>
      <p:grpSp>
        <p:nvGrpSpPr>
          <p:cNvPr id="172" name="Groupe 171">
            <a:extLst>
              <a:ext uri="{FF2B5EF4-FFF2-40B4-BE49-F238E27FC236}">
                <a16:creationId xmlns:a16="http://schemas.microsoft.com/office/drawing/2014/main" id="{ADEA3342-569B-D2F8-948C-FDB1462752D7}"/>
              </a:ext>
            </a:extLst>
          </p:cNvPr>
          <p:cNvGrpSpPr/>
          <p:nvPr/>
        </p:nvGrpSpPr>
        <p:grpSpPr>
          <a:xfrm>
            <a:off x="4852969" y="4590322"/>
            <a:ext cx="5642383" cy="819701"/>
            <a:chOff x="5817328" y="4634551"/>
            <a:chExt cx="5642383" cy="819701"/>
          </a:xfrm>
        </p:grpSpPr>
        <p:grpSp>
          <p:nvGrpSpPr>
            <p:cNvPr id="140" name="Groupe 139">
              <a:extLst>
                <a:ext uri="{FF2B5EF4-FFF2-40B4-BE49-F238E27FC236}">
                  <a16:creationId xmlns:a16="http://schemas.microsoft.com/office/drawing/2014/main" id="{25637093-ECD6-3AD6-7D5B-A67EAC1E174A}"/>
                </a:ext>
              </a:extLst>
            </p:cNvPr>
            <p:cNvGrpSpPr/>
            <p:nvPr/>
          </p:nvGrpSpPr>
          <p:grpSpPr>
            <a:xfrm>
              <a:off x="5817328" y="4634551"/>
              <a:ext cx="5642383" cy="819701"/>
              <a:chOff x="7460049" y="1334464"/>
              <a:chExt cx="5642383" cy="819701"/>
            </a:xfrm>
          </p:grpSpPr>
          <p:grpSp>
            <p:nvGrpSpPr>
              <p:cNvPr id="141" name="Group 26">
                <a:extLst>
                  <a:ext uri="{FF2B5EF4-FFF2-40B4-BE49-F238E27FC236}">
                    <a16:creationId xmlns:a16="http://schemas.microsoft.com/office/drawing/2014/main" id="{E69F3525-E870-E14C-2959-6A805F090E5A}"/>
                  </a:ext>
                </a:extLst>
              </p:cNvPr>
              <p:cNvGrpSpPr/>
              <p:nvPr/>
            </p:nvGrpSpPr>
            <p:grpSpPr>
              <a:xfrm>
                <a:off x="7460049" y="1334464"/>
                <a:ext cx="5642383" cy="819701"/>
                <a:chOff x="2835442" y="4327358"/>
                <a:chExt cx="7481630" cy="1189668"/>
              </a:xfrm>
            </p:grpSpPr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8B8487D5-E26E-D52D-167E-449E22D3A078}"/>
                    </a:ext>
                  </a:extLst>
                </p:cNvPr>
                <p:cNvSpPr/>
                <p:nvPr/>
              </p:nvSpPr>
              <p:spPr>
                <a:xfrm>
                  <a:off x="4008276" y="4365145"/>
                  <a:ext cx="6070486" cy="10636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3">
                      <a:lumMod val="8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Freeform: Shape 28">
                  <a:extLst>
                    <a:ext uri="{FF2B5EF4-FFF2-40B4-BE49-F238E27FC236}">
                      <a16:creationId xmlns:a16="http://schemas.microsoft.com/office/drawing/2014/main" id="{278C677F-A54F-5B61-4BBB-1D8E1019BD78}"/>
                    </a:ext>
                  </a:extLst>
                </p:cNvPr>
                <p:cNvSpPr/>
                <p:nvPr/>
              </p:nvSpPr>
              <p:spPr>
                <a:xfrm>
                  <a:off x="3978442" y="4327358"/>
                  <a:ext cx="1143000" cy="1143000"/>
                </a:xfrm>
                <a:custGeom>
                  <a:avLst/>
                  <a:gdLst>
                    <a:gd name="connsiteX0" fmla="*/ 0 w 1143000"/>
                    <a:gd name="connsiteY0" fmla="*/ 0 h 1143000"/>
                    <a:gd name="connsiteX1" fmla="*/ 1143000 w 1143000"/>
                    <a:gd name="connsiteY1" fmla="*/ 0 h 1143000"/>
                    <a:gd name="connsiteX2" fmla="*/ 0 w 1143000"/>
                    <a:gd name="connsiteY2" fmla="*/ 1143000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0" h="1143000">
                      <a:moveTo>
                        <a:pt x="0" y="0"/>
                      </a:moveTo>
                      <a:lnTo>
                        <a:pt x="1143000" y="0"/>
                      </a:lnTo>
                      <a:cubicBezTo>
                        <a:pt x="1143000" y="631261"/>
                        <a:pt x="631261" y="1143000"/>
                        <a:pt x="0" y="1143000"/>
                      </a:cubicBezTo>
                      <a:close/>
                    </a:path>
                  </a:pathLst>
                </a:custGeom>
                <a:solidFill>
                  <a:srgbClr val="00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Freeform: Shape 29">
                  <a:extLst>
                    <a:ext uri="{FF2B5EF4-FFF2-40B4-BE49-F238E27FC236}">
                      <a16:creationId xmlns:a16="http://schemas.microsoft.com/office/drawing/2014/main" id="{7FE69AA6-5A30-EE2C-6B05-0E83B1B96F63}"/>
                    </a:ext>
                  </a:extLst>
                </p:cNvPr>
                <p:cNvSpPr/>
                <p:nvPr/>
              </p:nvSpPr>
              <p:spPr>
                <a:xfrm flipH="1" flipV="1">
                  <a:off x="2835442" y="4327358"/>
                  <a:ext cx="1143000" cy="1143000"/>
                </a:xfrm>
                <a:custGeom>
                  <a:avLst/>
                  <a:gdLst>
                    <a:gd name="connsiteX0" fmla="*/ 0 w 1143000"/>
                    <a:gd name="connsiteY0" fmla="*/ 0 h 1143000"/>
                    <a:gd name="connsiteX1" fmla="*/ 1143000 w 1143000"/>
                    <a:gd name="connsiteY1" fmla="*/ 0 h 1143000"/>
                    <a:gd name="connsiteX2" fmla="*/ 0 w 1143000"/>
                    <a:gd name="connsiteY2" fmla="*/ 1143000 h 114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0" h="1143000">
                      <a:moveTo>
                        <a:pt x="0" y="0"/>
                      </a:moveTo>
                      <a:lnTo>
                        <a:pt x="1143000" y="0"/>
                      </a:lnTo>
                      <a:cubicBezTo>
                        <a:pt x="1143000" y="631261"/>
                        <a:pt x="631261" y="1143000"/>
                        <a:pt x="0" y="1143000"/>
                      </a:cubicBezTo>
                      <a:close/>
                    </a:path>
                  </a:pathLst>
                </a:custGeom>
                <a:solidFill>
                  <a:srgbClr val="0099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BACEB889-D218-EFF5-E89B-387E803CEDA0}"/>
                    </a:ext>
                  </a:extLst>
                </p:cNvPr>
                <p:cNvSpPr/>
                <p:nvPr/>
              </p:nvSpPr>
              <p:spPr>
                <a:xfrm>
                  <a:off x="10172692" y="4374026"/>
                  <a:ext cx="144380" cy="1143000"/>
                </a:xfrm>
                <a:prstGeom prst="rect">
                  <a:avLst/>
                </a:prstGeom>
                <a:solidFill>
                  <a:srgbClr val="009999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2" name="TextBox 35">
                <a:extLst>
                  <a:ext uri="{FF2B5EF4-FFF2-40B4-BE49-F238E27FC236}">
                    <a16:creationId xmlns:a16="http://schemas.microsoft.com/office/drawing/2014/main" id="{B33288EC-377A-5B9B-46DB-2B96477391FB}"/>
                  </a:ext>
                </a:extLst>
              </p:cNvPr>
              <p:cNvSpPr txBox="1"/>
              <p:nvPr/>
            </p:nvSpPr>
            <p:spPr>
              <a:xfrm>
                <a:off x="8322059" y="1399933"/>
                <a:ext cx="61908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>
                    <a:solidFill>
                      <a:schemeClr val="bg1"/>
                    </a:solidFill>
                    <a:latin typeface="Oswald" panose="02000503000000000000" pitchFamily="2" charset="0"/>
                  </a:rPr>
                  <a:t>05</a:t>
                </a:r>
              </a:p>
            </p:txBody>
          </p:sp>
          <p:sp>
            <p:nvSpPr>
              <p:cNvPr id="143" name="TextBox 49">
                <a:extLst>
                  <a:ext uri="{FF2B5EF4-FFF2-40B4-BE49-F238E27FC236}">
                    <a16:creationId xmlns:a16="http://schemas.microsoft.com/office/drawing/2014/main" id="{028028C0-7440-0AE4-DF90-C65C9852DAEB}"/>
                  </a:ext>
                </a:extLst>
              </p:cNvPr>
              <p:cNvSpPr txBox="1"/>
              <p:nvPr/>
            </p:nvSpPr>
            <p:spPr>
              <a:xfrm>
                <a:off x="9066421" y="1637283"/>
                <a:ext cx="23632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000" ker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Oswald" panose="02000503000000000000" pitchFamily="2" charset="0"/>
                  </a:rPr>
                  <a:t>An invoice will be sent to your billing contact</a:t>
                </a:r>
              </a:p>
            </p:txBody>
          </p:sp>
          <p:sp>
            <p:nvSpPr>
              <p:cNvPr id="144" name="TextBox 50">
                <a:extLst>
                  <a:ext uri="{FF2B5EF4-FFF2-40B4-BE49-F238E27FC236}">
                    <a16:creationId xmlns:a16="http://schemas.microsoft.com/office/drawing/2014/main" id="{07EB7105-FD1E-FC51-0126-C09D8C26CDCD}"/>
                  </a:ext>
                </a:extLst>
              </p:cNvPr>
              <p:cNvSpPr txBox="1"/>
              <p:nvPr/>
            </p:nvSpPr>
            <p:spPr>
              <a:xfrm>
                <a:off x="9196739" y="1360477"/>
                <a:ext cx="7681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8080"/>
                    </a:solidFill>
                    <a:effectLst/>
                    <a:uLnTx/>
                    <a:uFillTx/>
                    <a:latin typeface="Oswald" panose="02000503000000000000" pitchFamily="2" charset="0"/>
                    <a:ea typeface="+mn-ea"/>
                    <a:cs typeface="+mn-cs"/>
                  </a:rPr>
                  <a:t>Invoicing</a:t>
                </a:r>
              </a:p>
            </p:txBody>
          </p:sp>
        </p:grpSp>
        <p:pic>
          <p:nvPicPr>
            <p:cNvPr id="171" name="Graphique 170" descr="Caisse enregistreuse avec un remplissage uni">
              <a:extLst>
                <a:ext uri="{FF2B5EF4-FFF2-40B4-BE49-F238E27FC236}">
                  <a16:creationId xmlns:a16="http://schemas.microsoft.com/office/drawing/2014/main" id="{F046EDF2-DE5E-7A2A-9A62-E583DA2F8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112359" y="4824859"/>
              <a:ext cx="462994" cy="462994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8CC91DC1-2B76-D470-2320-BBBD2DC295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233" y="984305"/>
            <a:ext cx="2112734" cy="211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1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BA7EEC-71F5-3240-EDF8-1D6DB99E4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804" y="1445519"/>
            <a:ext cx="5387578" cy="639961"/>
          </a:xfrm>
        </p:spPr>
        <p:txBody>
          <a:bodyPr/>
          <a:lstStyle/>
          <a:p>
            <a:r>
              <a:rPr lang="en-GB" sz="3200" dirty="0">
                <a:solidFill>
                  <a:schemeClr val="bg1"/>
                </a:solidFill>
              </a:rPr>
              <a:t>Be an Early Bird 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3E6121-6500-B19D-2CAF-9F196536CC2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br>
              <a:rPr lang="en-GB" dirty="0"/>
            </a:br>
            <a:br>
              <a:rPr lang="en-GB" dirty="0"/>
            </a:br>
            <a:endParaRPr lang="en-US" dirty="0"/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r>
              <a:rPr lang="en-GB" dirty="0"/>
              <a:t>                              End on 30th March 2023</a:t>
            </a:r>
          </a:p>
          <a:p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ED5DFA6-583E-572A-9691-031B2363C3D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GB" dirty="0"/>
              <a:t>How ?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434B599-A2A0-748D-9A8C-5616280FE3D8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93235" y="2174380"/>
            <a:ext cx="5795963" cy="3951386"/>
          </a:xfrm>
        </p:spPr>
        <p:txBody>
          <a:bodyPr/>
          <a:lstStyle/>
          <a:p>
            <a:r>
              <a:rPr lang="en-GB" dirty="0"/>
              <a:t>Register your system</a:t>
            </a:r>
          </a:p>
          <a:p>
            <a:r>
              <a:rPr lang="en-GB" dirty="0"/>
              <a:t>Update the register status of your system to "Completed".</a:t>
            </a:r>
          </a:p>
          <a:p>
            <a:r>
              <a:rPr lang="en-GB" dirty="0"/>
              <a:t>Generate the contract.</a:t>
            </a:r>
          </a:p>
          <a:p>
            <a:r>
              <a:rPr lang="en-GB" dirty="0"/>
              <a:t> send it to  </a:t>
            </a:r>
            <a:r>
              <a:rPr lang="en-GB" dirty="0">
                <a:hlinkClick r:id="rId2"/>
              </a:rPr>
              <a:t>office@ihe-europe.net</a:t>
            </a:r>
            <a:r>
              <a:rPr lang="en-GB" dirty="0"/>
              <a:t> and </a:t>
            </a:r>
            <a:r>
              <a:rPr lang="en-GB" dirty="0">
                <a:hlinkClick r:id="rId3"/>
              </a:rPr>
              <a:t>technical.manager@ihe-europe.net</a:t>
            </a:r>
            <a:r>
              <a:rPr lang="en-GB" dirty="0"/>
              <a:t>  by </a:t>
            </a:r>
            <a:r>
              <a:rPr lang="en-GB" b="1" dirty="0">
                <a:solidFill>
                  <a:srgbClr val="FF0000"/>
                </a:solidFill>
              </a:rPr>
              <a:t>30th March 2023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EAE6A-9EA9-68A0-8221-20E01C8059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D501AE-90DA-518F-3235-AD0A8612D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14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B762EE39-4CE7-D4DF-3BEC-5E35F78FF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2767013"/>
            <a:ext cx="2609850" cy="2073275"/>
          </a:xfrm>
          <a:prstGeom prst="rect">
            <a:avLst/>
          </a:prstGeo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1837131-4E04-9E6B-527D-AB598A303916}"/>
              </a:ext>
            </a:extLst>
          </p:cNvPr>
          <p:cNvSpPr/>
          <p:nvPr/>
        </p:nvSpPr>
        <p:spPr>
          <a:xfrm rot="960000">
            <a:off x="3394028" y="2221654"/>
            <a:ext cx="2425700" cy="1625600"/>
          </a:xfrm>
          <a:prstGeom prst="wedgeRoundRectCallou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rgbClr val="2E1352"/>
                </a:solidFill>
                <a:cs typeface="Arial"/>
              </a:rPr>
              <a:t>20% off on your registered system</a:t>
            </a:r>
            <a:endParaRPr lang="en-GB" sz="2000" b="1" dirty="0">
              <a:ea typeface="+mn-lt"/>
              <a:cs typeface="+mn-lt"/>
            </a:endParaRPr>
          </a:p>
          <a:p>
            <a:pPr algn="ctr"/>
            <a:endParaRPr lang="en-GB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495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27/03/2023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/>
              <a:t>Agenda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A7CDF2-E6D3-DBA4-2A05-3EAD0E3682EC}"/>
              </a:ext>
            </a:extLst>
          </p:cNvPr>
          <p:cNvSpPr txBox="1"/>
          <p:nvPr/>
        </p:nvSpPr>
        <p:spPr>
          <a:xfrm>
            <a:off x="1156447" y="1353670"/>
            <a:ext cx="8553235" cy="46233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 algn="l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latin typeface="Arial"/>
                <a:cs typeface="Arial"/>
              </a:rPr>
              <a:t>Introduction of the IT-Infrastructure </a:t>
            </a:r>
            <a:r>
              <a:rPr lang="fr-FR" sz="2000" dirty="0" err="1">
                <a:latin typeface="Arial"/>
                <a:cs typeface="Arial"/>
              </a:rPr>
              <a:t>domain</a:t>
            </a:r>
            <a:r>
              <a:rPr lang="fr-FR" sz="2000" dirty="0">
                <a:latin typeface="Arial"/>
                <a:cs typeface="Arial"/>
              </a:rPr>
              <a:t>: </a:t>
            </a:r>
            <a:r>
              <a:rPr lang="fr-FR" sz="2000" dirty="0" err="1">
                <a:latin typeface="Arial"/>
                <a:cs typeface="Arial"/>
              </a:rPr>
              <a:t>what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err="1">
                <a:latin typeface="Arial"/>
                <a:cs typeface="Arial"/>
              </a:rPr>
              <a:t>does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err="1">
                <a:latin typeface="Arial"/>
                <a:cs typeface="Arial"/>
              </a:rPr>
              <a:t>it</a:t>
            </a:r>
            <a:r>
              <a:rPr lang="fr-FR" sz="2000" dirty="0">
                <a:latin typeface="Arial"/>
                <a:cs typeface="Arial"/>
              </a:rPr>
              <a:t> cover in </a:t>
            </a:r>
            <a:r>
              <a:rPr lang="fr-FR" sz="2000" dirty="0" err="1">
                <a:latin typeface="Arial"/>
                <a:cs typeface="Arial"/>
              </a:rPr>
              <a:t>terms</a:t>
            </a:r>
            <a:r>
              <a:rPr lang="fr-FR" sz="2000" dirty="0">
                <a:latin typeface="Arial"/>
                <a:cs typeface="Arial"/>
              </a:rPr>
              <a:t> of business cases</a:t>
            </a:r>
            <a:br>
              <a:rPr lang="fr-FR" sz="2000" dirty="0">
                <a:latin typeface="Arial"/>
                <a:cs typeface="Arial"/>
              </a:rPr>
            </a:br>
            <a:endParaRPr lang="fr-FR" sz="2000">
              <a:cs typeface="Arial" charset="0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dirty="0" err="1">
                <a:latin typeface="Arial"/>
                <a:cs typeface="Arial"/>
              </a:rPr>
              <a:t>What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err="1">
                <a:latin typeface="Arial"/>
                <a:cs typeface="Arial"/>
              </a:rPr>
              <a:t>is</a:t>
            </a:r>
            <a:r>
              <a:rPr lang="fr-FR" sz="2000" dirty="0">
                <a:latin typeface="Arial"/>
                <a:cs typeface="Arial"/>
              </a:rPr>
              <a:t> new </a:t>
            </a:r>
            <a:r>
              <a:rPr lang="fr-FR" sz="2000" dirty="0" err="1">
                <a:latin typeface="Arial"/>
                <a:cs typeface="Arial"/>
              </a:rPr>
              <a:t>since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err="1">
                <a:latin typeface="Arial"/>
                <a:cs typeface="Arial"/>
              </a:rPr>
              <a:t>September</a:t>
            </a:r>
            <a:r>
              <a:rPr lang="fr-FR" sz="2000" dirty="0">
                <a:latin typeface="Arial"/>
                <a:cs typeface="Arial"/>
              </a:rPr>
              <a:t>?</a:t>
            </a:r>
            <a:br>
              <a:rPr lang="fr-FR" sz="2000" dirty="0">
                <a:latin typeface="Arial"/>
                <a:cs typeface="Arial"/>
              </a:rPr>
            </a:br>
            <a:endParaRPr lang="fr-FR" sz="2000">
              <a:cs typeface="Arial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dirty="0" err="1">
                <a:latin typeface="Arial"/>
                <a:cs typeface="Arial"/>
              </a:rPr>
              <a:t>What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err="1">
                <a:latin typeface="Arial"/>
                <a:cs typeface="Arial"/>
              </a:rPr>
              <a:t>will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err="1">
                <a:latin typeface="Arial"/>
                <a:cs typeface="Arial"/>
              </a:rPr>
              <a:t>happen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err="1">
                <a:latin typeface="Arial"/>
                <a:cs typeface="Arial"/>
              </a:rPr>
              <a:t>until</a:t>
            </a:r>
            <a:r>
              <a:rPr lang="fr-FR" sz="2000" dirty="0">
                <a:latin typeface="Arial"/>
                <a:cs typeface="Arial"/>
              </a:rPr>
              <a:t> the Summer (and in scope for the </a:t>
            </a:r>
            <a:r>
              <a:rPr lang="fr-FR" sz="2000" dirty="0" err="1">
                <a:latin typeface="Arial"/>
                <a:cs typeface="Arial"/>
              </a:rPr>
              <a:t>Connectathon</a:t>
            </a:r>
            <a:r>
              <a:rPr lang="fr-FR" sz="2000" dirty="0">
                <a:latin typeface="Arial"/>
                <a:cs typeface="Arial"/>
              </a:rPr>
              <a:t> in </a:t>
            </a:r>
            <a:r>
              <a:rPr lang="fr-FR" sz="2000" dirty="0" err="1">
                <a:latin typeface="Arial"/>
                <a:cs typeface="Arial"/>
              </a:rPr>
              <a:t>September</a:t>
            </a:r>
            <a:r>
              <a:rPr lang="fr-FR" sz="2000" dirty="0">
                <a:latin typeface="Arial"/>
                <a:cs typeface="Arial"/>
              </a:rPr>
              <a:t>)</a:t>
            </a:r>
            <a:br>
              <a:rPr lang="fr-FR" sz="2000" dirty="0">
                <a:latin typeface="Arial"/>
                <a:cs typeface="Arial"/>
              </a:rPr>
            </a:br>
            <a:endParaRPr lang="fr-FR" sz="2000" dirty="0">
              <a:latin typeface="Arial"/>
              <a:cs typeface="Arial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latin typeface="Arial"/>
                <a:cs typeface="Arial"/>
              </a:rPr>
              <a:t>Focus on hot profiles</a:t>
            </a:r>
            <a:br>
              <a:rPr lang="fr-FR" sz="2000" dirty="0">
                <a:latin typeface="Arial"/>
                <a:cs typeface="Arial"/>
              </a:rPr>
            </a:br>
            <a:endParaRPr lang="fr-FR" sz="2000">
              <a:cs typeface="Arial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latin typeface="Arial"/>
                <a:cs typeface="Arial"/>
              </a:rPr>
              <a:t>Q&amp;A session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217177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27/03/2023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IT-Infrastructure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A7CDF2-E6D3-DBA4-2A05-3EAD0E3682EC}"/>
              </a:ext>
            </a:extLst>
          </p:cNvPr>
          <p:cNvSpPr txBox="1"/>
          <p:nvPr/>
        </p:nvSpPr>
        <p:spPr>
          <a:xfrm>
            <a:off x="1156447" y="1353670"/>
            <a:ext cx="8553235" cy="46233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 algn="l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The IT Infrastructure Domain defines interoperable infrastructure for the secure sharing  of healthcare information independent of clinical domain. Interoperable infrastructure is necessary to  support common IT functions for a variety of use cases but is rarely visible to the end user.</a:t>
            </a:r>
            <a:br>
              <a:rPr lang="en-GB" sz="2000" dirty="0">
                <a:latin typeface="Arial"/>
                <a:cs typeface="Arial"/>
              </a:rPr>
            </a:br>
            <a:endParaRPr lang="en-GB" sz="2000">
              <a:cs typeface="Arial" charset="0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Components supporting interoperable infrastructure may be embedded in applications but are often deployed as a shared resource within an organization or a regional or national health information exchange.</a:t>
            </a:r>
            <a:br>
              <a:rPr lang="en-GB" sz="2000" dirty="0">
                <a:latin typeface="Arial"/>
                <a:cs typeface="Arial"/>
              </a:rPr>
            </a:br>
            <a:endParaRPr lang="en-GB" sz="2000" dirty="0">
              <a:latin typeface="Arial"/>
              <a:cs typeface="Arial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IHE ITI was established by HIMSS &amp; RSNA in 2002 in order to address use cases that cross multiple clinical domains and rely on a common IT Infrastructure.  </a:t>
            </a:r>
            <a:endParaRPr lang="en-GB" sz="2000" dirty="0">
              <a:cs typeface="Arial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40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27/03/2023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IT-Infrastructure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72FD4-2160-381B-47A7-DCDC224D78B2}"/>
              </a:ext>
            </a:extLst>
          </p:cNvPr>
          <p:cNvSpPr txBox="1"/>
          <p:nvPr/>
        </p:nvSpPr>
        <p:spPr>
          <a:xfrm>
            <a:off x="566377" y="589571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dirty="0">
                <a:solidFill>
                  <a:srgbClr val="0260BF"/>
                </a:solidFill>
                <a:latin typeface="Calibri"/>
                <a:cs typeface="Calibri"/>
                <a:hlinkClick r:id="rId2"/>
              </a:rPr>
              <a:t>https://profiles.ihe.net/ITI/</a:t>
            </a:r>
            <a:endParaRPr lang="en-US"/>
          </a:p>
          <a:p>
            <a:pPr>
              <a:spcAft>
                <a:spcPts val="0"/>
              </a:spcAft>
            </a:pPr>
            <a:endParaRPr lang="en-US" dirty="0">
              <a:solidFill>
                <a:srgbClr val="0260BF"/>
              </a:solidFill>
              <a:latin typeface="Calibri"/>
              <a:cs typeface="Calibri"/>
            </a:endParaRP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02238529-4E15-A731-9642-8B549E681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69" y="1196234"/>
            <a:ext cx="8741507" cy="46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2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27/03/2023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IT-Infrastructure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72FD4-2160-381B-47A7-DCDC224D78B2}"/>
              </a:ext>
            </a:extLst>
          </p:cNvPr>
          <p:cNvSpPr txBox="1"/>
          <p:nvPr/>
        </p:nvSpPr>
        <p:spPr>
          <a:xfrm>
            <a:off x="566377" y="5757214"/>
            <a:ext cx="116918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https://profiles.ihe.net/ITI/TF/Volume1/ch-2.html</a:t>
            </a:r>
            <a:endParaRPr lang="en-US"/>
          </a:p>
          <a:p>
            <a:pPr algn="l"/>
            <a:endParaRPr lang="en-US" dirty="0">
              <a:solidFill>
                <a:srgbClr val="011892"/>
              </a:solidFill>
              <a:cs typeface="Arial" charset="0"/>
            </a:endParaRPr>
          </a:p>
          <a:p>
            <a:pPr algn="l"/>
            <a:endParaRPr lang="en-US" dirty="0">
              <a:solidFill>
                <a:srgbClr val="011892"/>
              </a:solidFill>
              <a:cs typeface="Arial" charset="0"/>
            </a:endParaRP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F2D224D2-283E-4A93-E374-40D161A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77" y="1055321"/>
            <a:ext cx="8223738" cy="462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6865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rnal_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_SLIDES">
  <a:themeElements>
    <a:clrScheme name="Personalizzati 7">
      <a:dk1>
        <a:srgbClr val="011892"/>
      </a:dk1>
      <a:lt1>
        <a:srgbClr val="FFFFFF"/>
      </a:lt1>
      <a:dk2>
        <a:srgbClr val="FF9300"/>
      </a:dk2>
      <a:lt2>
        <a:srgbClr val="FFFFFF"/>
      </a:lt2>
      <a:accent1>
        <a:srgbClr val="7F7F7F"/>
      </a:accent1>
      <a:accent2>
        <a:srgbClr val="BFBFBF"/>
      </a:accent2>
      <a:accent3>
        <a:srgbClr val="FFFFFF"/>
      </a:accent3>
      <a:accent4>
        <a:srgbClr val="011892"/>
      </a:accent4>
      <a:accent5>
        <a:srgbClr val="F17000"/>
      </a:accent5>
      <a:accent6>
        <a:srgbClr val="000000"/>
      </a:accent6>
      <a:hlink>
        <a:srgbClr val="0096FF"/>
      </a:hlink>
      <a:folHlink>
        <a:srgbClr val="0432FF"/>
      </a:folHlink>
    </a:clrScheme>
    <a:fontScheme name="Diapo_simple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/>
      <a:bodyPr vert="horz" lIns="91440" tIns="45720" rIns="91440" bIns="45720" rtlCol="0" anchor="ctr">
        <a:noAutofit/>
      </a:bodyPr>
      <a:lstStyle>
        <a:defPPr algn="l" fontAlgn="auto">
          <a:spcAft>
            <a:spcPts val="0"/>
          </a:spcAft>
          <a:defRPr dirty="0"/>
        </a:defPPr>
      </a:lstStyle>
    </a:txDef>
  </a:objectDefaults>
  <a:extraClrSchemeLst>
    <a:extraClrScheme>
      <a:clrScheme name="Diapo_simp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apo_simp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apo_simp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apo_simp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apo_simp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apo_simp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apo_simp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apo_simp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apo_simp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apo_simp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apo_simp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apo_simp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D569E3B5C81B418FA618914E047507" ma:contentTypeVersion="11" ma:contentTypeDescription="Crée un document." ma:contentTypeScope="" ma:versionID="534b63aaf948682aaf37d282a8968d62">
  <xsd:schema xmlns:xsd="http://www.w3.org/2001/XMLSchema" xmlns:xs="http://www.w3.org/2001/XMLSchema" xmlns:p="http://schemas.microsoft.com/office/2006/metadata/properties" xmlns:ns2="a0c6532b-f1dc-463f-8bd0-ca324dbc484e" xmlns:ns3="6d030360-98f1-4e2b-87b7-a0117ded85f3" targetNamespace="http://schemas.microsoft.com/office/2006/metadata/properties" ma:root="true" ma:fieldsID="1764ec9959f0fa62972d859691928f3f" ns2:_="" ns3:_="">
    <xsd:import namespace="a0c6532b-f1dc-463f-8bd0-ca324dbc484e"/>
    <xsd:import namespace="6d030360-98f1-4e2b-87b7-a0117ded85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c6532b-f1dc-463f-8bd0-ca324dbc48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24f0a411-b8dc-432a-816d-dd73b0319b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030360-98f1-4e2b-87b7-a0117ded85f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0efe580e-8573-48ba-9f57-db8e57b807cb}" ma:internalName="TaxCatchAll" ma:showField="CatchAllData" ma:web="6d030360-98f1-4e2b-87b7-a0117ded85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d030360-98f1-4e2b-87b7-a0117ded85f3" xsi:nil="true"/>
    <lcf76f155ced4ddcb4097134ff3c332f xmlns="a0c6532b-f1dc-463f-8bd0-ca324dbc484e">
      <Terms xmlns="http://schemas.microsoft.com/office/infopath/2007/PartnerControls"/>
    </lcf76f155ced4ddcb4097134ff3c332f>
    <SharedWithUsers xmlns="6d030360-98f1-4e2b-87b7-a0117ded85f3">
      <UserInfo>
        <DisplayName>Anne-Gaëlle BERGE</DisplayName>
        <AccountId>9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29E2FD-5CD1-46A4-91F9-48D08CBD68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c6532b-f1dc-463f-8bd0-ca324dbc484e"/>
    <ds:schemaRef ds:uri="6d030360-98f1-4e2b-87b7-a0117ded85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D4F27E-46FC-4892-A958-BC570CD49C9F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6d030360-98f1-4e2b-87b7-a0117ded85f3"/>
    <ds:schemaRef ds:uri="http://schemas.microsoft.com/office/infopath/2007/PartnerControls"/>
    <ds:schemaRef ds:uri="http://schemas.openxmlformats.org/package/2006/metadata/core-properties"/>
    <ds:schemaRef ds:uri="a0c6532b-f1dc-463f-8bd0-ca324dbc484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81A6740-22EF-4717-B9EE-379DF6D654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Tema2</Template>
  <TotalTime>58</TotalTime>
  <Words>353</Words>
  <Application>Microsoft Office PowerPoint</Application>
  <PresentationFormat>Widescreen</PresentationFormat>
  <Paragraphs>64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Cover</vt:lpstr>
      <vt:lpstr>Internal_Cover</vt:lpstr>
      <vt:lpstr>C_SLIDES</vt:lpstr>
      <vt:lpstr>2023 IHE-Europe Connectathon What’s new in IT-Infrastructure?</vt:lpstr>
      <vt:lpstr>PowerPoint Presentation</vt:lpstr>
      <vt:lpstr>2023 IHE-Europe Connectathon Week</vt:lpstr>
      <vt:lpstr>How to register to the event?</vt:lpstr>
      <vt:lpstr>PowerPoint Presentation</vt:lpstr>
      <vt:lpstr>Agenda</vt:lpstr>
      <vt:lpstr>IT-Infrastructure</vt:lpstr>
      <vt:lpstr>IT-Infrastructure</vt:lpstr>
      <vt:lpstr>IT-Infrastructure</vt:lpstr>
      <vt:lpstr>ITI – Most significant profiles</vt:lpstr>
      <vt:lpstr>IT-Infrastructure</vt:lpstr>
      <vt:lpstr>Secure Retrieve (SeR)</vt:lpstr>
      <vt:lpstr>Mobile access to Health Documents (MHD)</vt:lpstr>
      <vt:lpstr>IHE Profile Development Process</vt:lpstr>
      <vt:lpstr>IHE Profile Development Process</vt:lpstr>
      <vt:lpstr>Revised Profiles since last September</vt:lpstr>
      <vt:lpstr>Public Comment till April 3rd</vt:lpstr>
      <vt:lpstr>In development</vt:lpstr>
      <vt:lpstr>Hot profiles for CAT</vt:lpstr>
      <vt:lpstr>Hot profiles for CAT</vt:lpstr>
      <vt:lpstr>Hot profiles for CAT</vt:lpstr>
      <vt:lpstr>Hot profiles in development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sofia.franconi</dc:creator>
  <cp:lastModifiedBy>Wei Jing TEY</cp:lastModifiedBy>
  <cp:revision>277</cp:revision>
  <dcterms:created xsi:type="dcterms:W3CDTF">2022-01-05T15:40:40Z</dcterms:created>
  <dcterms:modified xsi:type="dcterms:W3CDTF">2023-03-27T11:36:46Z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0x01010003D569E3B5C81B418FA618914E047507</vt:lpwstr>
  </property>
  <property fmtid="{D5CDD505-2E9C-101B-9397-08002B2CF9AE}" pid="3" name="MediaServiceImageTags">
    <vt:lpwstr/>
  </property>
</Properties>
</file>